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60" d="100"/>
          <a:sy n="60" d="100"/>
        </p:scale>
        <p:origin x="1392" y="66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(Who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we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are)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ad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minim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exercitation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nisi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ex ea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esse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dolore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nulla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(Logo)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(Product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description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Claim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623175" y="93990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Filiera Agroalimentare</a:t>
            </a:r>
            <a:endParaRPr lang="it-IT" sz="12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Contacts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3555593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890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Tel.: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DAAF63EE-2445-5243-838D-39A88A39CD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16" y="0"/>
            <a:ext cx="766482" cy="685800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C514E392-9188-4F9D-8080-C80AAD50A7A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84308" y="141427"/>
            <a:ext cx="1421949" cy="79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143</Words>
  <Application>Microsoft Office PowerPoint</Application>
  <PresentationFormat>Presentazione su schermo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Barbara Cenerini Farinella</cp:lastModifiedBy>
  <cp:revision>26</cp:revision>
  <dcterms:created xsi:type="dcterms:W3CDTF">2014-04-04T08:28:38Z</dcterms:created>
  <dcterms:modified xsi:type="dcterms:W3CDTF">2020-06-04T08:28:00Z</dcterms:modified>
</cp:coreProperties>
</file>