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52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howGuides="1">
      <p:cViewPr varScale="1">
        <p:scale>
          <a:sx n="60" d="100"/>
          <a:sy n="60" d="100"/>
        </p:scale>
        <p:origin x="1392" y="66"/>
      </p:cViewPr>
      <p:guideLst>
        <p:guide orient="horz" pos="4065"/>
        <p:guide pos="52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D0CFB-5E38-4E87-AD87-992E6AD69968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DBFE0-9428-41E1-B666-EF728AD6A1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079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BE68-657D-4D07-8A27-8061F013ED9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68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43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1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0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4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9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76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09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8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7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47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93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00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862582" y="1484784"/>
            <a:ext cx="241327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(Who 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we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 are)</a:t>
            </a:r>
          </a:p>
          <a:p>
            <a:endParaRPr lang="it-IT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ad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minim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veniam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quis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nostrud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exercitation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ullamco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nisi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aliquip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ex ea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commodo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consequat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aute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irure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reprehenderit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voluptate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esse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cillum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dolore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eu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fugiat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nulla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pariatur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endParaRPr lang="it-IT" dirty="0">
              <a:solidFill>
                <a:schemeClr val="tx2"/>
              </a:solidFill>
              <a:latin typeface="Bodoni MT Condensed" pitchFamily="18" charset="0"/>
              <a:ea typeface="Batang" pitchFamily="18" charset="-127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796136" y="61973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err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www.sitointernet.com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99592" y="44517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rPr>
              <a:t>(Logo)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868144" y="148478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(Product 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description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10" name="CasellaDiTesto 22"/>
          <p:cNvSpPr txBox="1"/>
          <p:nvPr/>
        </p:nvSpPr>
        <p:spPr>
          <a:xfrm>
            <a:off x="1799692" y="476672"/>
            <a:ext cx="55446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RAGIONE SOCIALE</a:t>
            </a:r>
          </a:p>
          <a:p>
            <a:pPr algn="ctr"/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Claim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11" name="CasellaDiTesto 23"/>
          <p:cNvSpPr txBox="1"/>
          <p:nvPr/>
        </p:nvSpPr>
        <p:spPr>
          <a:xfrm>
            <a:off x="5868144" y="2044586"/>
            <a:ext cx="25202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563888" y="1772543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623175" y="939900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Filiera Agroalimentare</a:t>
            </a:r>
            <a:endParaRPr lang="it-IT" sz="1200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884540" y="5579948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Contacts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3563888" y="3068687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3563888" y="4364831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3"/>
          <p:cNvSpPr txBox="1"/>
          <p:nvPr/>
        </p:nvSpPr>
        <p:spPr>
          <a:xfrm>
            <a:off x="3995937" y="2185119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7" name="CasellaDiTesto 23"/>
          <p:cNvSpPr txBox="1"/>
          <p:nvPr/>
        </p:nvSpPr>
        <p:spPr>
          <a:xfrm>
            <a:off x="3995937" y="3501008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8" name="CasellaDiTesto 23"/>
          <p:cNvSpPr txBox="1"/>
          <p:nvPr/>
        </p:nvSpPr>
        <p:spPr>
          <a:xfrm>
            <a:off x="3995937" y="4797152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31" name="CasellaDiTesto 23"/>
          <p:cNvSpPr txBox="1"/>
          <p:nvPr/>
        </p:nvSpPr>
        <p:spPr>
          <a:xfrm>
            <a:off x="5868144" y="3555593"/>
            <a:ext cx="25202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884540" y="5939988"/>
            <a:ext cx="1890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Tel.: 000.000000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611560" y="61973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nome.cognome@mail.it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DAAF63EE-2445-5243-838D-39A88A39CD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16" y="0"/>
            <a:ext cx="766482" cy="6858000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C514E392-9188-4F9D-8080-C80AAD50A7A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84308" y="141427"/>
            <a:ext cx="1421949" cy="792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4891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143</Words>
  <Application>Microsoft Office PowerPoint</Application>
  <PresentationFormat>Presentazione su schermo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Bodoni MT Condensed</vt:lpstr>
      <vt:lpstr>Calibri</vt:lpstr>
      <vt:lpstr>Tema di Office</vt:lpstr>
      <vt:lpstr>Presentazione standard di PowerPoint</vt:lpstr>
    </vt:vector>
  </TitlesOfParts>
  <Company>Assolombarda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M_Achermann</dc:creator>
  <cp:lastModifiedBy>Barbara Cenerini Farinella</cp:lastModifiedBy>
  <cp:revision>26</cp:revision>
  <dcterms:created xsi:type="dcterms:W3CDTF">2014-04-04T08:28:38Z</dcterms:created>
  <dcterms:modified xsi:type="dcterms:W3CDTF">2020-06-04T08:28:00Z</dcterms:modified>
</cp:coreProperties>
</file>