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52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2"/>
  </p:normalViewPr>
  <p:slideViewPr>
    <p:cSldViewPr showGuides="1">
      <p:cViewPr varScale="1">
        <p:scale>
          <a:sx n="103" d="100"/>
          <a:sy n="103" d="100"/>
        </p:scale>
        <p:origin x="1854" y="108"/>
      </p:cViewPr>
      <p:guideLst>
        <p:guide orient="horz" pos="4065"/>
        <p:guide pos="52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D0CFB-5E38-4E87-AD87-992E6AD69968}" type="datetimeFigureOut">
              <a:rPr lang="it-IT" smtClean="0"/>
              <a:t>22/10/2019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DBFE0-9428-41E1-B666-EF728AD6A1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07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8BE68-657D-4D07-8A27-8061F013ED9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4680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22/10/2019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143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22/10/2019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1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22/10/2019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509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22/10/2019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4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22/10/2019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91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22/10/2019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76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22/10/2019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509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22/10/2019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485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22/10/2019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875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22/10/2019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47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7029F-8EF2-4C95-802F-3BC0E24062C3}" type="datetimeFigureOut">
              <a:rPr lang="it-IT" smtClean="0"/>
              <a:t>22/10/2019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93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7029F-8EF2-4C95-802F-3BC0E24062C3}" type="datetimeFigureOut">
              <a:rPr lang="it-IT" smtClean="0"/>
              <a:t>22/10/2019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6F1E3-FA69-46F8-8D6F-D35079E691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00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862582" y="1484784"/>
            <a:ext cx="2413274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Who</a:t>
            </a:r>
            <a:r>
              <a:rPr lang="it-IT" b="1" i="1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we</a:t>
            </a:r>
            <a:r>
              <a:rPr lang="it-IT" b="1" i="1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 are</a:t>
            </a:r>
          </a:p>
          <a:p>
            <a:endParaRPr lang="it-IT" i="1" dirty="0">
              <a:solidFill>
                <a:schemeClr val="tx2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 algn="just"/>
            <a:r>
              <a:rPr lang="it-IT" sz="1400">
                <a:latin typeface="Arial" charset="0"/>
                <a:ea typeface="Arial" charset="0"/>
                <a:cs typeface="Arial" charset="0"/>
              </a:rPr>
              <a:t>…………………………………………………………………………………………………………………………………………………………………………………………………..</a:t>
            </a:r>
            <a:endParaRPr lang="it-IT" dirty="0">
              <a:solidFill>
                <a:schemeClr val="tx2"/>
              </a:solidFill>
              <a:latin typeface="Bodoni MT Condensed" pitchFamily="18" charset="0"/>
              <a:ea typeface="Batang" pitchFamily="18" charset="-127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796136" y="619738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 dirty="0" err="1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www.sitointernet.com</a:t>
            </a:r>
            <a:endParaRPr lang="it-IT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99592" y="44517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Logo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868144" y="1484784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Product </a:t>
            </a:r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it-IT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sellaDiTesto 22"/>
          <p:cNvSpPr txBox="1"/>
          <p:nvPr/>
        </p:nvSpPr>
        <p:spPr>
          <a:xfrm>
            <a:off x="1799692" y="476672"/>
            <a:ext cx="55446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2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RAGIONE SOCIALE</a:t>
            </a:r>
          </a:p>
          <a:p>
            <a:pPr algn="ctr"/>
            <a:r>
              <a:rPr lang="it-IT" sz="2000" i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</a:t>
            </a:r>
            <a:endParaRPr lang="it-IT" sz="20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sellaDiTesto 23"/>
          <p:cNvSpPr txBox="1"/>
          <p:nvPr/>
        </p:nvSpPr>
        <p:spPr>
          <a:xfrm>
            <a:off x="5868144" y="2044586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</a:t>
            </a:r>
            <a:r>
              <a:rPr lang="it-IT" sz="14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/production </a:t>
            </a:r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400" dirty="0">
                <a:latin typeface="Arial" charset="0"/>
                <a:ea typeface="Arial" charset="0"/>
                <a:cs typeface="Arial" charset="0"/>
              </a:rPr>
              <a:t>……………………………………………………………….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563888" y="1772543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6410986" y="1011138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Filiera Attrattività &amp; Hospitality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884540" y="5579948"/>
            <a:ext cx="1172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i="1" dirty="0" err="1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Contacts</a:t>
            </a:r>
            <a:endParaRPr lang="it-IT" b="1" i="1" dirty="0">
              <a:solidFill>
                <a:schemeClr val="tx2"/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3563888" y="3068687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3563888" y="4364831"/>
            <a:ext cx="2016223" cy="1152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3"/>
          <p:cNvSpPr txBox="1"/>
          <p:nvPr/>
        </p:nvSpPr>
        <p:spPr>
          <a:xfrm>
            <a:off x="3995937" y="2185119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27" name="CasellaDiTesto 23"/>
          <p:cNvSpPr txBox="1"/>
          <p:nvPr/>
        </p:nvSpPr>
        <p:spPr>
          <a:xfrm>
            <a:off x="3995937" y="3501008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28" name="CasellaDiTesto 23"/>
          <p:cNvSpPr txBox="1"/>
          <p:nvPr/>
        </p:nvSpPr>
        <p:spPr>
          <a:xfrm>
            <a:off x="3995937" y="4797152"/>
            <a:ext cx="1080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Immagine</a:t>
            </a:r>
          </a:p>
        </p:txBody>
      </p:sp>
      <p:sp>
        <p:nvSpPr>
          <p:cNvPr id="31" name="CasellaDiTesto 23"/>
          <p:cNvSpPr txBox="1"/>
          <p:nvPr/>
        </p:nvSpPr>
        <p:spPr>
          <a:xfrm>
            <a:off x="5868144" y="4005064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Claim</a:t>
            </a:r>
            <a:r>
              <a:rPr lang="it-IT" sz="14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/production </a:t>
            </a:r>
            <a:r>
              <a:rPr lang="it-IT" sz="1400" u="sng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description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t-IT" sz="1400" dirty="0">
                <a:latin typeface="Arial" charset="0"/>
                <a:ea typeface="Arial" charset="0"/>
                <a:cs typeface="Arial" charset="0"/>
              </a:rPr>
              <a:t>……………………………………………………..</a:t>
            </a:r>
            <a:endParaRPr lang="it-IT" sz="1400" u="sng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884540" y="5939988"/>
            <a:ext cx="1651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chemeClr val="tx2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T. 000.000000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611560" y="619738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it-IT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rPr>
              <a:t>nome.cognome@mail.it</a:t>
            </a:r>
            <a:endParaRPr lang="it-IT" dirty="0">
              <a:solidFill>
                <a:schemeClr val="tx2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04FBE775-529C-B143-97CF-1EAA4BFB45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84711" cy="6858000"/>
          </a:xfrm>
          <a:prstGeom prst="rect">
            <a:avLst/>
          </a:prstGeom>
        </p:spPr>
      </p:pic>
      <p:pic>
        <p:nvPicPr>
          <p:cNvPr id="21" name="Immagine 20" descr="logo Assolombarda epigrafe ACMMBL_ridimensionato">
            <a:extLst>
              <a:ext uri="{FF2B5EF4-FFF2-40B4-BE49-F238E27FC236}">
                <a16:creationId xmlns:a16="http://schemas.microsoft.com/office/drawing/2014/main" id="{F095F69A-AF62-4B50-BD57-A588BC5CF11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488" y="214066"/>
            <a:ext cx="1699260" cy="792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4891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44</Words>
  <Application>Microsoft Office PowerPoint</Application>
  <PresentationFormat>Presentazione su schermo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Bodoni MT Condensed</vt:lpstr>
      <vt:lpstr>Calibri</vt:lpstr>
      <vt:lpstr>Tema di Office</vt:lpstr>
      <vt:lpstr>Presentazione standard di PowerPoint</vt:lpstr>
    </vt:vector>
  </TitlesOfParts>
  <Company>Assolombarda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M_Achermann</dc:creator>
  <cp:lastModifiedBy>Lavinia Dimiziani</cp:lastModifiedBy>
  <cp:revision>26</cp:revision>
  <dcterms:created xsi:type="dcterms:W3CDTF">2014-04-04T08:28:38Z</dcterms:created>
  <dcterms:modified xsi:type="dcterms:W3CDTF">2019-10-22T14:57:56Z</dcterms:modified>
</cp:coreProperties>
</file>