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60" d="100"/>
          <a:sy n="60" d="100"/>
        </p:scale>
        <p:origin x="1392" y="45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(Who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we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are)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(Logo)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(Product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description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Claim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Contacts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3555593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89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Tel.: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C514E392-9188-4F9D-8080-C80AAD50A7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84308" y="141427"/>
            <a:ext cx="1421949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9AC09DB5-1EEB-407C-B626-FEC855EC6F4B}"/>
              </a:ext>
            </a:extLst>
          </p:cNvPr>
          <p:cNvSpPr txBox="1"/>
          <p:nvPr/>
        </p:nvSpPr>
        <p:spPr>
          <a:xfrm>
            <a:off x="6804248" y="939900"/>
            <a:ext cx="1578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</a:rPr>
              <a:t>Filiera Automotive</a:t>
            </a:r>
          </a:p>
        </p:txBody>
      </p: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E2BC3179-C3DD-4DB0-A254-84682ED9F77B}"/>
              </a:ext>
            </a:extLst>
          </p:cNvPr>
          <p:cNvGrpSpPr/>
          <p:nvPr/>
        </p:nvGrpSpPr>
        <p:grpSpPr>
          <a:xfrm>
            <a:off x="0" y="-4563"/>
            <a:ext cx="683569" cy="6862563"/>
            <a:chOff x="0" y="-4563"/>
            <a:chExt cx="683569" cy="6862563"/>
          </a:xfrm>
        </p:grpSpPr>
        <p:pic>
          <p:nvPicPr>
            <p:cNvPr id="33" name="Picture 2">
              <a:extLst>
                <a:ext uri="{FF2B5EF4-FFF2-40B4-BE49-F238E27FC236}">
                  <a16:creationId xmlns:a16="http://schemas.microsoft.com/office/drawing/2014/main" id="{A22BEB32-0E73-4440-A79D-044B4EA7203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615"/>
            <a:stretch/>
          </p:blipFill>
          <p:spPr bwMode="auto">
            <a:xfrm>
              <a:off x="1" y="-4563"/>
              <a:ext cx="683568" cy="2107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2">
              <a:extLst>
                <a:ext uri="{FF2B5EF4-FFF2-40B4-BE49-F238E27FC236}">
                  <a16:creationId xmlns:a16="http://schemas.microsoft.com/office/drawing/2014/main" id="{C1572CA7-486A-43EE-A4E9-1422DFA9B26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615"/>
            <a:stretch/>
          </p:blipFill>
          <p:spPr bwMode="auto">
            <a:xfrm>
              <a:off x="0" y="4750316"/>
              <a:ext cx="683569" cy="2107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3">
              <a:extLst>
                <a:ext uri="{FF2B5EF4-FFF2-40B4-BE49-F238E27FC236}">
                  <a16:creationId xmlns:a16="http://schemas.microsoft.com/office/drawing/2014/main" id="{6D12CBC0-4C17-4462-BD47-D26143CFEE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29" r="16426"/>
            <a:stretch/>
          </p:blipFill>
          <p:spPr bwMode="auto">
            <a:xfrm rot="5400000">
              <a:off x="-1012296" y="3054452"/>
              <a:ext cx="2727207" cy="664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143</Words>
  <Application>Microsoft Office PowerPoint</Application>
  <PresentationFormat>Presentazione su schermo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29</cp:revision>
  <dcterms:created xsi:type="dcterms:W3CDTF">2014-04-04T08:28:38Z</dcterms:created>
  <dcterms:modified xsi:type="dcterms:W3CDTF">2020-06-04T08:34:28Z</dcterms:modified>
</cp:coreProperties>
</file>