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136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13/02/2019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A83733FF-BDF6-4D4C-9990-14384D07E07C}"/>
              </a:ext>
            </a:extLst>
          </p:cNvPr>
          <p:cNvGrpSpPr/>
          <p:nvPr/>
        </p:nvGrpSpPr>
        <p:grpSpPr>
          <a:xfrm>
            <a:off x="0" y="-4563"/>
            <a:ext cx="683569" cy="6862563"/>
            <a:chOff x="0" y="-4563"/>
            <a:chExt cx="683569" cy="6862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15"/>
            <a:stretch/>
          </p:blipFill>
          <p:spPr bwMode="auto">
            <a:xfrm>
              <a:off x="1" y="-4563"/>
              <a:ext cx="683568" cy="2107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1615"/>
            <a:stretch/>
          </p:blipFill>
          <p:spPr bwMode="auto">
            <a:xfrm>
              <a:off x="0" y="4750316"/>
              <a:ext cx="683569" cy="2107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29" r="16426"/>
            <a:stretch/>
          </p:blipFill>
          <p:spPr bwMode="auto">
            <a:xfrm rot="5400000">
              <a:off x="-1012296" y="3054452"/>
              <a:ext cx="2727207" cy="664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CasellaDiTesto 7"/>
          <p:cNvSpPr txBox="1"/>
          <p:nvPr/>
        </p:nvSpPr>
        <p:spPr>
          <a:xfrm>
            <a:off x="960320" y="516197"/>
            <a:ext cx="110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</a:rPr>
              <a:t>logo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943709" y="45819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377531" y="939900"/>
            <a:ext cx="1578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</a:rPr>
              <a:t>Automotive Network</a:t>
            </a:r>
          </a:p>
        </p:txBody>
      </p:sp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090F713D-2C74-4DA9-ADDF-9DA614CFF54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206" y="144365"/>
            <a:ext cx="1699260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Rettangolo 21"/>
          <p:cNvSpPr/>
          <p:nvPr/>
        </p:nvSpPr>
        <p:spPr>
          <a:xfrm>
            <a:off x="3707905" y="210312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22"/>
          <p:cNvSpPr/>
          <p:nvPr/>
        </p:nvSpPr>
        <p:spPr>
          <a:xfrm>
            <a:off x="3707905" y="3399265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/>
          <p:cNvSpPr/>
          <p:nvPr/>
        </p:nvSpPr>
        <p:spPr>
          <a:xfrm>
            <a:off x="3707905" y="4695409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3"/>
          <p:cNvSpPr txBox="1"/>
          <p:nvPr/>
        </p:nvSpPr>
        <p:spPr>
          <a:xfrm>
            <a:off x="4139954" y="2515697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6" name="CasellaDiTesto 23"/>
          <p:cNvSpPr txBox="1"/>
          <p:nvPr/>
        </p:nvSpPr>
        <p:spPr>
          <a:xfrm>
            <a:off x="4139954" y="3831586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4139954" y="5127730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6084169" y="623727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6156177" y="152467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CasellaDiTesto 23"/>
          <p:cNvSpPr txBox="1"/>
          <p:nvPr/>
        </p:nvSpPr>
        <p:spPr>
          <a:xfrm>
            <a:off x="6156177" y="2084477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CasellaDiTesto 23"/>
          <p:cNvSpPr txBox="1"/>
          <p:nvPr/>
        </p:nvSpPr>
        <p:spPr>
          <a:xfrm>
            <a:off x="6156177" y="4044955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asellaDiTesto 31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5" name="CasellaDiTesto 34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141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10</cp:revision>
  <dcterms:created xsi:type="dcterms:W3CDTF">2014-04-04T08:28:38Z</dcterms:created>
  <dcterms:modified xsi:type="dcterms:W3CDTF">2019-02-13T12:43:57Z</dcterms:modified>
</cp:coreProperties>
</file>