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1"/>
  </p:notesMasterIdLst>
  <p:sldIdLst>
    <p:sldId id="257" r:id="rId4"/>
    <p:sldId id="259" r:id="rId5"/>
    <p:sldId id="260" r:id="rId6"/>
    <p:sldId id="261" r:id="rId7"/>
    <p:sldId id="262" r:id="rId8"/>
    <p:sldId id="263" r:id="rId9"/>
    <p:sldId id="258" r:id="rId10"/>
  </p:sldIdLst>
  <p:sldSz cx="9144000" cy="6858000" type="screen4x3"/>
  <p:notesSz cx="6858000" cy="9144000"/>
  <p:custDataLst>
    <p:tags r:id="rId12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0968A-EB19-4085-9C4C-6EEC27DBD2AE}" type="datetimeFigureOut">
              <a:rPr lang="it-IT" smtClean="0"/>
              <a:pPr/>
              <a:t>10/12/2015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5C955-1F0B-49CC-87EF-86F5A9D8608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3588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870C843-0985-4AAE-87CF-09D9EBFA2355}" type="slidenum">
              <a:rPr lang="de-DE">
                <a:solidFill>
                  <a:prstClr val="black"/>
                </a:solidFill>
              </a:rPr>
              <a:pPr eaLnBrk="1" hangingPunct="1"/>
              <a:t>1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870C843-0985-4AAE-87CF-09D9EBFA2355}" type="slidenum">
              <a:rPr lang="de-DE">
                <a:solidFill>
                  <a:prstClr val="black"/>
                </a:solidFill>
              </a:rPr>
              <a:pPr eaLnBrk="1" hangingPunct="1"/>
              <a:t>7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6"/>
          <p:cNvGrpSpPr>
            <a:grpSpLocks/>
          </p:cNvGrpSpPr>
          <p:nvPr/>
        </p:nvGrpSpPr>
        <p:grpSpPr bwMode="auto">
          <a:xfrm>
            <a:off x="-3175" y="0"/>
            <a:ext cx="9147175" cy="6858000"/>
            <a:chOff x="-2" y="0"/>
            <a:chExt cx="5762" cy="4320"/>
          </a:xfrm>
        </p:grpSpPr>
        <p:sp>
          <p:nvSpPr>
            <p:cNvPr id="5" name="Rectangle 17"/>
            <p:cNvSpPr>
              <a:spLocks noChangeArrowheads="1"/>
            </p:cNvSpPr>
            <p:nvPr userDrawn="1"/>
          </p:nvSpPr>
          <p:spPr bwMode="gray">
            <a:xfrm>
              <a:off x="5680" y="922"/>
              <a:ext cx="80" cy="2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gray">
            <a:xfrm>
              <a:off x="-2" y="3792"/>
              <a:ext cx="5762" cy="528"/>
            </a:xfrm>
            <a:custGeom>
              <a:avLst/>
              <a:gdLst>
                <a:gd name="T0" fmla="*/ 5762 w 5762"/>
                <a:gd name="T1" fmla="*/ 528 h 528"/>
                <a:gd name="T2" fmla="*/ 5762 w 5762"/>
                <a:gd name="T3" fmla="*/ 0 h 528"/>
                <a:gd name="T4" fmla="*/ 5678 w 5762"/>
                <a:gd name="T5" fmla="*/ 0 h 528"/>
                <a:gd name="T6" fmla="*/ 5678 w 5762"/>
                <a:gd name="T7" fmla="*/ 251 h 528"/>
                <a:gd name="T8" fmla="*/ 2 w 5762"/>
                <a:gd name="T9" fmla="*/ 251 h 528"/>
                <a:gd name="T10" fmla="*/ 0 w 5762"/>
                <a:gd name="T11" fmla="*/ 528 h 528"/>
                <a:gd name="T12" fmla="*/ 5762 w 5762"/>
                <a:gd name="T13" fmla="*/ 528 h 5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62" h="528">
                  <a:moveTo>
                    <a:pt x="5762" y="528"/>
                  </a:moveTo>
                  <a:lnTo>
                    <a:pt x="5762" y="0"/>
                  </a:lnTo>
                  <a:lnTo>
                    <a:pt x="5678" y="0"/>
                  </a:lnTo>
                  <a:lnTo>
                    <a:pt x="5678" y="251"/>
                  </a:lnTo>
                  <a:lnTo>
                    <a:pt x="2" y="251"/>
                  </a:lnTo>
                  <a:lnTo>
                    <a:pt x="0" y="528"/>
                  </a:lnTo>
                  <a:lnTo>
                    <a:pt x="5762" y="528"/>
                  </a:lnTo>
                  <a:close/>
                </a:path>
              </a:pathLst>
            </a:custGeom>
            <a:gradFill rotWithShape="1">
              <a:gsLst>
                <a:gs pos="0">
                  <a:srgbClr val="BFBFBF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gray">
            <a:xfrm>
              <a:off x="-2" y="922"/>
              <a:ext cx="5762" cy="2442"/>
            </a:xfrm>
            <a:custGeom>
              <a:avLst/>
              <a:gdLst>
                <a:gd name="T0" fmla="*/ 174 w 6803"/>
                <a:gd name="T1" fmla="*/ 61 h 2884"/>
                <a:gd name="T2" fmla="*/ 174 w 6803"/>
                <a:gd name="T3" fmla="*/ 0 h 2884"/>
                <a:gd name="T4" fmla="*/ 0 w 6803"/>
                <a:gd name="T5" fmla="*/ 0 h 2884"/>
                <a:gd name="T6" fmla="*/ 0 w 6803"/>
                <a:gd name="T7" fmla="*/ 3 h 2884"/>
                <a:gd name="T8" fmla="*/ 173 w 6803"/>
                <a:gd name="T9" fmla="*/ 3 h 2884"/>
                <a:gd name="T10" fmla="*/ 173 w 6803"/>
                <a:gd name="T11" fmla="*/ 75 h 2884"/>
                <a:gd name="T12" fmla="*/ 176 w 6803"/>
                <a:gd name="T13" fmla="*/ 75 h 2884"/>
                <a:gd name="T14" fmla="*/ 176 w 6803"/>
                <a:gd name="T15" fmla="*/ 61 h 2884"/>
                <a:gd name="T16" fmla="*/ 174 w 6803"/>
                <a:gd name="T17" fmla="*/ 61 h 2884"/>
                <a:gd name="T18" fmla="*/ 174 w 6803"/>
                <a:gd name="T19" fmla="*/ 61 h 28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803" h="2884">
                  <a:moveTo>
                    <a:pt x="6709" y="2360"/>
                  </a:moveTo>
                  <a:lnTo>
                    <a:pt x="670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6701" y="7"/>
                  </a:lnTo>
                  <a:lnTo>
                    <a:pt x="6701" y="2884"/>
                  </a:lnTo>
                  <a:lnTo>
                    <a:pt x="6803" y="2884"/>
                  </a:lnTo>
                  <a:lnTo>
                    <a:pt x="6803" y="2360"/>
                  </a:lnTo>
                  <a:lnTo>
                    <a:pt x="6709" y="2360"/>
                  </a:lnTo>
                  <a:close/>
                </a:path>
              </a:pathLst>
            </a:custGeom>
            <a:solidFill>
              <a:srgbClr val="6B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gray">
            <a:xfrm>
              <a:off x="-2" y="3358"/>
              <a:ext cx="5762" cy="688"/>
            </a:xfrm>
            <a:custGeom>
              <a:avLst/>
              <a:gdLst>
                <a:gd name="T0" fmla="*/ 176 w 6803"/>
                <a:gd name="T1" fmla="*/ 0 h 812"/>
                <a:gd name="T2" fmla="*/ 173 w 6803"/>
                <a:gd name="T3" fmla="*/ 0 h 812"/>
                <a:gd name="T4" fmla="*/ 173 w 6803"/>
                <a:gd name="T5" fmla="*/ 21 h 812"/>
                <a:gd name="T6" fmla="*/ 0 w 6803"/>
                <a:gd name="T7" fmla="*/ 21 h 812"/>
                <a:gd name="T8" fmla="*/ 0 w 6803"/>
                <a:gd name="T9" fmla="*/ 22 h 812"/>
                <a:gd name="T10" fmla="*/ 174 w 6803"/>
                <a:gd name="T11" fmla="*/ 22 h 812"/>
                <a:gd name="T12" fmla="*/ 174 w 6803"/>
                <a:gd name="T13" fmla="*/ 14 h 812"/>
                <a:gd name="T14" fmla="*/ 176 w 6803"/>
                <a:gd name="T15" fmla="*/ 14 h 812"/>
                <a:gd name="T16" fmla="*/ 176 w 6803"/>
                <a:gd name="T17" fmla="*/ 0 h 812"/>
                <a:gd name="T18" fmla="*/ 176 w 6803"/>
                <a:gd name="T19" fmla="*/ 0 h 8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803" h="812">
                  <a:moveTo>
                    <a:pt x="6803" y="0"/>
                  </a:moveTo>
                  <a:lnTo>
                    <a:pt x="6701" y="0"/>
                  </a:lnTo>
                  <a:lnTo>
                    <a:pt x="6701" y="805"/>
                  </a:lnTo>
                  <a:lnTo>
                    <a:pt x="0" y="805"/>
                  </a:lnTo>
                  <a:lnTo>
                    <a:pt x="0" y="812"/>
                  </a:lnTo>
                  <a:lnTo>
                    <a:pt x="6709" y="812"/>
                  </a:lnTo>
                  <a:lnTo>
                    <a:pt x="6709" y="522"/>
                  </a:lnTo>
                  <a:lnTo>
                    <a:pt x="6803" y="522"/>
                  </a:lnTo>
                  <a:lnTo>
                    <a:pt x="6803" y="0"/>
                  </a:lnTo>
                  <a:close/>
                </a:path>
              </a:pathLst>
            </a:custGeom>
            <a:solidFill>
              <a:srgbClr val="009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gray">
            <a:xfrm>
              <a:off x="5674" y="0"/>
              <a:ext cx="6" cy="922"/>
            </a:xfrm>
            <a:prstGeom prst="rect">
              <a:avLst/>
            </a:prstGeom>
            <a:solidFill>
              <a:srgbClr val="6B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</p:grpSp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671513" y="4119563"/>
            <a:ext cx="194310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Line 19"/>
          <p:cNvSpPr>
            <a:spLocks noChangeShapeType="1"/>
          </p:cNvSpPr>
          <p:nvPr/>
        </p:nvSpPr>
        <p:spPr bwMode="gray">
          <a:xfrm>
            <a:off x="3022600" y="4122738"/>
            <a:ext cx="0" cy="118745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676767"/>
              </a:solidFill>
            </a:endParaRPr>
          </a:p>
        </p:txBody>
      </p:sp>
      <p:grpSp>
        <p:nvGrpSpPr>
          <p:cNvPr id="12" name="Group 70"/>
          <p:cNvGrpSpPr>
            <a:grpSpLocks noChangeAspect="1"/>
          </p:cNvGrpSpPr>
          <p:nvPr/>
        </p:nvGrpSpPr>
        <p:grpSpPr bwMode="auto">
          <a:xfrm>
            <a:off x="7613650" y="6570663"/>
            <a:ext cx="1063625" cy="139700"/>
            <a:chOff x="219" y="1813"/>
            <a:chExt cx="5322" cy="695"/>
          </a:xfrm>
        </p:grpSpPr>
        <p:sp>
          <p:nvSpPr>
            <p:cNvPr id="13" name="AutoShape 69"/>
            <p:cNvSpPr>
              <a:spLocks noChangeAspect="1" noChangeArrowheads="1" noTextEdit="1"/>
            </p:cNvSpPr>
            <p:nvPr userDrawn="1"/>
          </p:nvSpPr>
          <p:spPr bwMode="gray">
            <a:xfrm>
              <a:off x="219" y="1813"/>
              <a:ext cx="5322" cy="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4" name="Freeform 71"/>
            <p:cNvSpPr>
              <a:spLocks noEditPoints="1"/>
            </p:cNvSpPr>
            <p:nvPr userDrawn="1"/>
          </p:nvSpPr>
          <p:spPr bwMode="gray">
            <a:xfrm>
              <a:off x="219" y="1846"/>
              <a:ext cx="395" cy="489"/>
            </a:xfrm>
            <a:custGeom>
              <a:avLst/>
              <a:gdLst>
                <a:gd name="T0" fmla="*/ 2147483647 w 167"/>
                <a:gd name="T1" fmla="*/ 2147483647 h 207"/>
                <a:gd name="T2" fmla="*/ 2147483647 w 167"/>
                <a:gd name="T3" fmla="*/ 2147483647 h 207"/>
                <a:gd name="T4" fmla="*/ 2147483647 w 167"/>
                <a:gd name="T5" fmla="*/ 2147483647 h 207"/>
                <a:gd name="T6" fmla="*/ 2147483647 w 167"/>
                <a:gd name="T7" fmla="*/ 2147483647 h 207"/>
                <a:gd name="T8" fmla="*/ 2147483647 w 167"/>
                <a:gd name="T9" fmla="*/ 2147483647 h 207"/>
                <a:gd name="T10" fmla="*/ 2147483647 w 167"/>
                <a:gd name="T11" fmla="*/ 1784356299 h 207"/>
                <a:gd name="T12" fmla="*/ 2147483647 w 167"/>
                <a:gd name="T13" fmla="*/ 0 h 207"/>
                <a:gd name="T14" fmla="*/ 0 w 167"/>
                <a:gd name="T15" fmla="*/ 0 h 207"/>
                <a:gd name="T16" fmla="*/ 0 w 167"/>
                <a:gd name="T17" fmla="*/ 1464546413 h 207"/>
                <a:gd name="T18" fmla="*/ 2147483647 w 167"/>
                <a:gd name="T19" fmla="*/ 2147483647 h 207"/>
                <a:gd name="T20" fmla="*/ 2147483647 w 167"/>
                <a:gd name="T21" fmla="*/ 2147483647 h 207"/>
                <a:gd name="T22" fmla="*/ 0 w 167"/>
                <a:gd name="T23" fmla="*/ 2147483647 h 207"/>
                <a:gd name="T24" fmla="*/ 0 w 167"/>
                <a:gd name="T25" fmla="*/ 2147483647 h 207"/>
                <a:gd name="T26" fmla="*/ 2147483647 w 167"/>
                <a:gd name="T27" fmla="*/ 2147483647 h 207"/>
                <a:gd name="T28" fmla="*/ 2147483647 w 167"/>
                <a:gd name="T29" fmla="*/ 2147483647 h 207"/>
                <a:gd name="T30" fmla="*/ 2147483647 w 167"/>
                <a:gd name="T31" fmla="*/ 2147483647 h 207"/>
                <a:gd name="T32" fmla="*/ 2147483647 w 167"/>
                <a:gd name="T33" fmla="*/ 2147483647 h 207"/>
                <a:gd name="T34" fmla="*/ 2147483647 w 167"/>
                <a:gd name="T35" fmla="*/ 2147483647 h 207"/>
                <a:gd name="T36" fmla="*/ 2147483647 w 167"/>
                <a:gd name="T37" fmla="*/ 2147483647 h 207"/>
                <a:gd name="T38" fmla="*/ 2147483647 w 167"/>
                <a:gd name="T39" fmla="*/ 2147483647 h 207"/>
                <a:gd name="T40" fmla="*/ 2147483647 w 167"/>
                <a:gd name="T41" fmla="*/ 2147483647 h 207"/>
                <a:gd name="T42" fmla="*/ 2147483647 w 167"/>
                <a:gd name="T43" fmla="*/ 1784356299 h 207"/>
                <a:gd name="T44" fmla="*/ 2147483647 w 167"/>
                <a:gd name="T45" fmla="*/ 2147483647 h 207"/>
                <a:gd name="T46" fmla="*/ 2147483647 w 167"/>
                <a:gd name="T47" fmla="*/ 2147483647 h 207"/>
                <a:gd name="T48" fmla="*/ 2147483647 w 167"/>
                <a:gd name="T49" fmla="*/ 2147483647 h 207"/>
                <a:gd name="T50" fmla="*/ 2147483647 w 167"/>
                <a:gd name="T51" fmla="*/ 2147483647 h 20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67" h="207">
                  <a:moveTo>
                    <a:pt x="93" y="207"/>
                  </a:moveTo>
                  <a:cubicBezTo>
                    <a:pt x="138" y="207"/>
                    <a:pt x="167" y="190"/>
                    <a:pt x="167" y="149"/>
                  </a:cubicBezTo>
                  <a:cubicBezTo>
                    <a:pt x="167" y="114"/>
                    <a:pt x="142" y="98"/>
                    <a:pt x="113" y="94"/>
                  </a:cubicBezTo>
                  <a:cubicBezTo>
                    <a:pt x="113" y="94"/>
                    <a:pt x="113" y="94"/>
                    <a:pt x="113" y="94"/>
                  </a:cubicBezTo>
                  <a:cubicBezTo>
                    <a:pt x="141" y="88"/>
                    <a:pt x="158" y="71"/>
                    <a:pt x="158" y="48"/>
                  </a:cubicBezTo>
                  <a:cubicBezTo>
                    <a:pt x="158" y="31"/>
                    <a:pt x="151" y="19"/>
                    <a:pt x="139" y="11"/>
                  </a:cubicBezTo>
                  <a:cubicBezTo>
                    <a:pt x="128" y="3"/>
                    <a:pt x="110" y="0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6" y="11"/>
                    <a:pt x="27" y="11"/>
                    <a:pt x="27" y="28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7" y="196"/>
                    <a:pt x="26" y="196"/>
                    <a:pt x="0" y="198"/>
                  </a:cubicBezTo>
                  <a:cubicBezTo>
                    <a:pt x="0" y="207"/>
                    <a:pt x="0" y="207"/>
                    <a:pt x="0" y="207"/>
                  </a:cubicBezTo>
                  <a:lnTo>
                    <a:pt x="93" y="207"/>
                  </a:lnTo>
                  <a:close/>
                  <a:moveTo>
                    <a:pt x="57" y="101"/>
                  </a:moveTo>
                  <a:cubicBezTo>
                    <a:pt x="78" y="101"/>
                    <a:pt x="78" y="101"/>
                    <a:pt x="78" y="101"/>
                  </a:cubicBezTo>
                  <a:cubicBezTo>
                    <a:pt x="115" y="101"/>
                    <a:pt x="135" y="119"/>
                    <a:pt x="135" y="151"/>
                  </a:cubicBezTo>
                  <a:cubicBezTo>
                    <a:pt x="135" y="187"/>
                    <a:pt x="111" y="196"/>
                    <a:pt x="85" y="196"/>
                  </a:cubicBezTo>
                  <a:cubicBezTo>
                    <a:pt x="61" y="196"/>
                    <a:pt x="57" y="192"/>
                    <a:pt x="57" y="173"/>
                  </a:cubicBezTo>
                  <a:lnTo>
                    <a:pt x="57" y="101"/>
                  </a:lnTo>
                  <a:close/>
                  <a:moveTo>
                    <a:pt x="57" y="26"/>
                  </a:moveTo>
                  <a:cubicBezTo>
                    <a:pt x="57" y="13"/>
                    <a:pt x="57" y="11"/>
                    <a:pt x="81" y="11"/>
                  </a:cubicBezTo>
                  <a:cubicBezTo>
                    <a:pt x="102" y="10"/>
                    <a:pt x="126" y="19"/>
                    <a:pt x="126" y="49"/>
                  </a:cubicBezTo>
                  <a:cubicBezTo>
                    <a:pt x="126" y="79"/>
                    <a:pt x="108" y="90"/>
                    <a:pt x="77" y="90"/>
                  </a:cubicBezTo>
                  <a:cubicBezTo>
                    <a:pt x="57" y="90"/>
                    <a:pt x="57" y="90"/>
                    <a:pt x="57" y="90"/>
                  </a:cubicBezTo>
                  <a:lnTo>
                    <a:pt x="57" y="26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5" name="Freeform 72"/>
            <p:cNvSpPr>
              <a:spLocks noEditPoints="1"/>
            </p:cNvSpPr>
            <p:nvPr userDrawn="1"/>
          </p:nvSpPr>
          <p:spPr bwMode="gray">
            <a:xfrm>
              <a:off x="675" y="1981"/>
              <a:ext cx="319" cy="362"/>
            </a:xfrm>
            <a:custGeom>
              <a:avLst/>
              <a:gdLst>
                <a:gd name="T0" fmla="*/ 2147483647 w 135"/>
                <a:gd name="T1" fmla="*/ 2147483647 h 153"/>
                <a:gd name="T2" fmla="*/ 2147483647 w 135"/>
                <a:gd name="T3" fmla="*/ 2147483647 h 153"/>
                <a:gd name="T4" fmla="*/ 2147483647 w 135"/>
                <a:gd name="T5" fmla="*/ 2147483647 h 153"/>
                <a:gd name="T6" fmla="*/ 2147483647 w 135"/>
                <a:gd name="T7" fmla="*/ 2147483647 h 153"/>
                <a:gd name="T8" fmla="*/ 2147483647 w 135"/>
                <a:gd name="T9" fmla="*/ 2147483647 h 153"/>
                <a:gd name="T10" fmla="*/ 2147483647 w 135"/>
                <a:gd name="T11" fmla="*/ 2147483647 h 153"/>
                <a:gd name="T12" fmla="*/ 2147483647 w 135"/>
                <a:gd name="T13" fmla="*/ 2147483647 h 153"/>
                <a:gd name="T14" fmla="*/ 2147483647 w 135"/>
                <a:gd name="T15" fmla="*/ 0 h 153"/>
                <a:gd name="T16" fmla="*/ 824025178 w 135"/>
                <a:gd name="T17" fmla="*/ 2147483647 h 153"/>
                <a:gd name="T18" fmla="*/ 2147483647 w 135"/>
                <a:gd name="T19" fmla="*/ 2147483647 h 153"/>
                <a:gd name="T20" fmla="*/ 2147483647 w 135"/>
                <a:gd name="T21" fmla="*/ 2147483647 h 153"/>
                <a:gd name="T22" fmla="*/ 2147483647 w 135"/>
                <a:gd name="T23" fmla="*/ 1722665058 h 153"/>
                <a:gd name="T24" fmla="*/ 2147483647 w 135"/>
                <a:gd name="T25" fmla="*/ 2147483647 h 153"/>
                <a:gd name="T26" fmla="*/ 2147483647 w 135"/>
                <a:gd name="T27" fmla="*/ 2147483647 h 153"/>
                <a:gd name="T28" fmla="*/ 2147483647 w 135"/>
                <a:gd name="T29" fmla="*/ 2147483647 h 153"/>
                <a:gd name="T30" fmla="*/ 0 w 135"/>
                <a:gd name="T31" fmla="*/ 2147483647 h 153"/>
                <a:gd name="T32" fmla="*/ 2147483647 w 135"/>
                <a:gd name="T33" fmla="*/ 2147483647 h 153"/>
                <a:gd name="T34" fmla="*/ 2147483647 w 135"/>
                <a:gd name="T35" fmla="*/ 2147483647 h 153"/>
                <a:gd name="T36" fmla="*/ 2147483647 w 135"/>
                <a:gd name="T37" fmla="*/ 2147483647 h 153"/>
                <a:gd name="T38" fmla="*/ 2147483647 w 135"/>
                <a:gd name="T39" fmla="*/ 2147483647 h 153"/>
                <a:gd name="T40" fmla="*/ 2147483647 w 135"/>
                <a:gd name="T41" fmla="*/ 2147483647 h 153"/>
                <a:gd name="T42" fmla="*/ 2147483647 w 135"/>
                <a:gd name="T43" fmla="*/ 2147483647 h 153"/>
                <a:gd name="T44" fmla="*/ 2147483647 w 135"/>
                <a:gd name="T45" fmla="*/ 2147483647 h 153"/>
                <a:gd name="T46" fmla="*/ 2147483647 w 135"/>
                <a:gd name="T47" fmla="*/ 2147483647 h 15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5" h="153">
                  <a:moveTo>
                    <a:pt x="88" y="107"/>
                  </a:moveTo>
                  <a:cubicBezTo>
                    <a:pt x="88" y="131"/>
                    <a:pt x="69" y="137"/>
                    <a:pt x="57" y="137"/>
                  </a:cubicBezTo>
                  <a:cubicBezTo>
                    <a:pt x="39" y="137"/>
                    <a:pt x="30" y="124"/>
                    <a:pt x="30" y="107"/>
                  </a:cubicBezTo>
                  <a:cubicBezTo>
                    <a:pt x="30" y="93"/>
                    <a:pt x="37" y="85"/>
                    <a:pt x="53" y="79"/>
                  </a:cubicBezTo>
                  <a:cubicBezTo>
                    <a:pt x="65" y="75"/>
                    <a:pt x="81" y="69"/>
                    <a:pt x="88" y="65"/>
                  </a:cubicBezTo>
                  <a:lnTo>
                    <a:pt x="88" y="107"/>
                  </a:lnTo>
                  <a:close/>
                  <a:moveTo>
                    <a:pt x="114" y="40"/>
                  </a:moveTo>
                  <a:cubicBezTo>
                    <a:pt x="114" y="22"/>
                    <a:pt x="111" y="0"/>
                    <a:pt x="65" y="0"/>
                  </a:cubicBezTo>
                  <a:cubicBezTo>
                    <a:pt x="32" y="0"/>
                    <a:pt x="5" y="17"/>
                    <a:pt x="5" y="34"/>
                  </a:cubicBezTo>
                  <a:cubicBezTo>
                    <a:pt x="5" y="43"/>
                    <a:pt x="16" y="48"/>
                    <a:pt x="22" y="48"/>
                  </a:cubicBezTo>
                  <a:cubicBezTo>
                    <a:pt x="28" y="48"/>
                    <a:pt x="30" y="45"/>
                    <a:pt x="31" y="40"/>
                  </a:cubicBezTo>
                  <a:cubicBezTo>
                    <a:pt x="38" y="17"/>
                    <a:pt x="50" y="10"/>
                    <a:pt x="62" y="10"/>
                  </a:cubicBezTo>
                  <a:cubicBezTo>
                    <a:pt x="74" y="10"/>
                    <a:pt x="88" y="16"/>
                    <a:pt x="88" y="40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80" y="60"/>
                    <a:pt x="51" y="68"/>
                    <a:pt x="28" y="75"/>
                  </a:cubicBezTo>
                  <a:cubicBezTo>
                    <a:pt x="6" y="82"/>
                    <a:pt x="0" y="97"/>
                    <a:pt x="0" y="111"/>
                  </a:cubicBezTo>
                  <a:cubicBezTo>
                    <a:pt x="0" y="133"/>
                    <a:pt x="15" y="153"/>
                    <a:pt x="43" y="153"/>
                  </a:cubicBezTo>
                  <a:cubicBezTo>
                    <a:pt x="61" y="153"/>
                    <a:pt x="78" y="142"/>
                    <a:pt x="87" y="135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135" y="146"/>
                    <a:pt x="135" y="146"/>
                    <a:pt x="135" y="146"/>
                  </a:cubicBezTo>
                  <a:cubicBezTo>
                    <a:pt x="135" y="138"/>
                    <a:pt x="135" y="138"/>
                    <a:pt x="135" y="138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15" y="136"/>
                    <a:pt x="114" y="133"/>
                    <a:pt x="114" y="121"/>
                  </a:cubicBezTo>
                  <a:lnTo>
                    <a:pt x="114" y="4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6" name="Freeform 73"/>
            <p:cNvSpPr>
              <a:spLocks/>
            </p:cNvSpPr>
            <p:nvPr userDrawn="1"/>
          </p:nvSpPr>
          <p:spPr bwMode="gray">
            <a:xfrm>
              <a:off x="987" y="1988"/>
              <a:ext cx="375" cy="518"/>
            </a:xfrm>
            <a:custGeom>
              <a:avLst/>
              <a:gdLst>
                <a:gd name="T0" fmla="*/ 0 w 159"/>
                <a:gd name="T1" fmla="*/ 0 h 219"/>
                <a:gd name="T2" fmla="*/ 0 w 159"/>
                <a:gd name="T3" fmla="*/ 1498180869 h 219"/>
                <a:gd name="T4" fmla="*/ 2147483647 w 159"/>
                <a:gd name="T5" fmla="*/ 2147483647 h 219"/>
                <a:gd name="T6" fmla="*/ 2147483647 w 159"/>
                <a:gd name="T7" fmla="*/ 2147483647 h 219"/>
                <a:gd name="T8" fmla="*/ 2147483647 w 159"/>
                <a:gd name="T9" fmla="*/ 2147483647 h 219"/>
                <a:gd name="T10" fmla="*/ 2147483647 w 159"/>
                <a:gd name="T11" fmla="*/ 2147483647 h 219"/>
                <a:gd name="T12" fmla="*/ 2147483647 w 159"/>
                <a:gd name="T13" fmla="*/ 2147483647 h 219"/>
                <a:gd name="T14" fmla="*/ 2147483647 w 159"/>
                <a:gd name="T15" fmla="*/ 2147483647 h 219"/>
                <a:gd name="T16" fmla="*/ 2147483647 w 159"/>
                <a:gd name="T17" fmla="*/ 2147483647 h 219"/>
                <a:gd name="T18" fmla="*/ 2147483647 w 159"/>
                <a:gd name="T19" fmla="*/ 2147483647 h 219"/>
                <a:gd name="T20" fmla="*/ 2147483647 w 159"/>
                <a:gd name="T21" fmla="*/ 2147483647 h 219"/>
                <a:gd name="T22" fmla="*/ 2147483647 w 159"/>
                <a:gd name="T23" fmla="*/ 2147483647 h 219"/>
                <a:gd name="T24" fmla="*/ 2147483647 w 159"/>
                <a:gd name="T25" fmla="*/ 2147483647 h 219"/>
                <a:gd name="T26" fmla="*/ 2147483647 w 159"/>
                <a:gd name="T27" fmla="*/ 1498180869 h 219"/>
                <a:gd name="T28" fmla="*/ 2147483647 w 159"/>
                <a:gd name="T29" fmla="*/ 0 h 219"/>
                <a:gd name="T30" fmla="*/ 2147483647 w 159"/>
                <a:gd name="T31" fmla="*/ 0 h 219"/>
                <a:gd name="T32" fmla="*/ 2147483647 w 159"/>
                <a:gd name="T33" fmla="*/ 1498180869 h 219"/>
                <a:gd name="T34" fmla="*/ 2147483647 w 159"/>
                <a:gd name="T35" fmla="*/ 1832020307 h 219"/>
                <a:gd name="T36" fmla="*/ 2147483647 w 159"/>
                <a:gd name="T37" fmla="*/ 2147483647 h 219"/>
                <a:gd name="T38" fmla="*/ 2147483647 w 159"/>
                <a:gd name="T39" fmla="*/ 2147483647 h 219"/>
                <a:gd name="T40" fmla="*/ 2147483647 w 159"/>
                <a:gd name="T41" fmla="*/ 2147483647 h 219"/>
                <a:gd name="T42" fmla="*/ 2147483647 w 159"/>
                <a:gd name="T43" fmla="*/ 2147483647 h 219"/>
                <a:gd name="T44" fmla="*/ 2147483647 w 159"/>
                <a:gd name="T45" fmla="*/ 1714022192 h 219"/>
                <a:gd name="T46" fmla="*/ 2147483647 w 159"/>
                <a:gd name="T47" fmla="*/ 1498180869 h 219"/>
                <a:gd name="T48" fmla="*/ 2147483647 w 159"/>
                <a:gd name="T49" fmla="*/ 0 h 219"/>
                <a:gd name="T50" fmla="*/ 0 w 159"/>
                <a:gd name="T51" fmla="*/ 0 h 21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9" h="219">
                  <a:moveTo>
                    <a:pt x="0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4" y="10"/>
                    <a:pt x="17" y="11"/>
                    <a:pt x="23" y="25"/>
                  </a:cubicBezTo>
                  <a:cubicBezTo>
                    <a:pt x="38" y="60"/>
                    <a:pt x="62" y="124"/>
                    <a:pt x="70" y="144"/>
                  </a:cubicBezTo>
                  <a:cubicBezTo>
                    <a:pt x="71" y="150"/>
                    <a:pt x="72" y="154"/>
                    <a:pt x="72" y="159"/>
                  </a:cubicBezTo>
                  <a:cubicBezTo>
                    <a:pt x="72" y="166"/>
                    <a:pt x="69" y="175"/>
                    <a:pt x="65" y="184"/>
                  </a:cubicBezTo>
                  <a:cubicBezTo>
                    <a:pt x="60" y="194"/>
                    <a:pt x="55" y="197"/>
                    <a:pt x="52" y="197"/>
                  </a:cubicBezTo>
                  <a:cubicBezTo>
                    <a:pt x="49" y="197"/>
                    <a:pt x="46" y="196"/>
                    <a:pt x="41" y="191"/>
                  </a:cubicBezTo>
                  <a:cubicBezTo>
                    <a:pt x="38" y="188"/>
                    <a:pt x="35" y="187"/>
                    <a:pt x="32" y="187"/>
                  </a:cubicBezTo>
                  <a:cubicBezTo>
                    <a:pt x="26" y="187"/>
                    <a:pt x="19" y="195"/>
                    <a:pt x="19" y="203"/>
                  </a:cubicBezTo>
                  <a:cubicBezTo>
                    <a:pt x="19" y="210"/>
                    <a:pt x="27" y="219"/>
                    <a:pt x="39" y="219"/>
                  </a:cubicBezTo>
                  <a:cubicBezTo>
                    <a:pt x="51" y="219"/>
                    <a:pt x="67" y="215"/>
                    <a:pt x="82" y="171"/>
                  </a:cubicBezTo>
                  <a:cubicBezTo>
                    <a:pt x="100" y="118"/>
                    <a:pt x="128" y="45"/>
                    <a:pt x="137" y="24"/>
                  </a:cubicBezTo>
                  <a:cubicBezTo>
                    <a:pt x="142" y="12"/>
                    <a:pt x="144" y="10"/>
                    <a:pt x="159" y="9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22" y="11"/>
                    <a:pt x="123" y="15"/>
                    <a:pt x="121" y="21"/>
                  </a:cubicBezTo>
                  <a:cubicBezTo>
                    <a:pt x="117" y="39"/>
                    <a:pt x="101" y="84"/>
                    <a:pt x="88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74" y="83"/>
                    <a:pt x="62" y="51"/>
                    <a:pt x="51" y="20"/>
                  </a:cubicBezTo>
                  <a:cubicBezTo>
                    <a:pt x="49" y="14"/>
                    <a:pt x="49" y="11"/>
                    <a:pt x="56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0"/>
                    <a:pt x="68" y="0"/>
                    <a:pt x="6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7" name="Freeform 74"/>
            <p:cNvSpPr>
              <a:spLocks noEditPoints="1"/>
            </p:cNvSpPr>
            <p:nvPr userDrawn="1"/>
          </p:nvSpPr>
          <p:spPr bwMode="gray">
            <a:xfrm>
              <a:off x="1367" y="1981"/>
              <a:ext cx="305" cy="362"/>
            </a:xfrm>
            <a:custGeom>
              <a:avLst/>
              <a:gdLst>
                <a:gd name="T0" fmla="*/ 2147483647 w 129"/>
                <a:gd name="T1" fmla="*/ 2147483647 h 153"/>
                <a:gd name="T2" fmla="*/ 2147483647 w 129"/>
                <a:gd name="T3" fmla="*/ 0 h 153"/>
                <a:gd name="T4" fmla="*/ 0 w 129"/>
                <a:gd name="T5" fmla="*/ 2147483647 h 153"/>
                <a:gd name="T6" fmla="*/ 2147483647 w 129"/>
                <a:gd name="T7" fmla="*/ 2147483647 h 153"/>
                <a:gd name="T8" fmla="*/ 2147483647 w 129"/>
                <a:gd name="T9" fmla="*/ 2147483647 h 153"/>
                <a:gd name="T10" fmla="*/ 2147483647 w 129"/>
                <a:gd name="T11" fmla="*/ 2147483647 h 153"/>
                <a:gd name="T12" fmla="*/ 2147483647 w 129"/>
                <a:gd name="T13" fmla="*/ 2147483647 h 153"/>
                <a:gd name="T14" fmla="*/ 2147483647 w 129"/>
                <a:gd name="T15" fmla="*/ 2147483647 h 153"/>
                <a:gd name="T16" fmla="*/ 2147483647 w 129"/>
                <a:gd name="T17" fmla="*/ 2147483647 h 153"/>
                <a:gd name="T18" fmla="*/ 2147483647 w 129"/>
                <a:gd name="T19" fmla="*/ 2147483647 h 153"/>
                <a:gd name="T20" fmla="*/ 2147483647 w 129"/>
                <a:gd name="T21" fmla="*/ 2147483647 h 153"/>
                <a:gd name="T22" fmla="*/ 2147483647 w 129"/>
                <a:gd name="T23" fmla="*/ 2147483647 h 153"/>
                <a:gd name="T24" fmla="*/ 2147483647 w 129"/>
                <a:gd name="T25" fmla="*/ 2147483647 h 153"/>
                <a:gd name="T26" fmla="*/ 2147483647 w 129"/>
                <a:gd name="T27" fmla="*/ 1722665058 h 153"/>
                <a:gd name="T28" fmla="*/ 2147483647 w 129"/>
                <a:gd name="T29" fmla="*/ 2147483647 h 1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" h="153">
                  <a:moveTo>
                    <a:pt x="129" y="60"/>
                  </a:moveTo>
                  <a:cubicBezTo>
                    <a:pt x="129" y="42"/>
                    <a:pt x="123" y="0"/>
                    <a:pt x="68" y="0"/>
                  </a:cubicBezTo>
                  <a:cubicBezTo>
                    <a:pt x="22" y="0"/>
                    <a:pt x="0" y="33"/>
                    <a:pt x="0" y="78"/>
                  </a:cubicBezTo>
                  <a:cubicBezTo>
                    <a:pt x="0" y="125"/>
                    <a:pt x="20" y="153"/>
                    <a:pt x="69" y="153"/>
                  </a:cubicBezTo>
                  <a:cubicBezTo>
                    <a:pt x="97" y="153"/>
                    <a:pt x="114" y="139"/>
                    <a:pt x="123" y="120"/>
                  </a:cubicBezTo>
                  <a:cubicBezTo>
                    <a:pt x="113" y="115"/>
                    <a:pt x="113" y="115"/>
                    <a:pt x="113" y="115"/>
                  </a:cubicBezTo>
                  <a:cubicBezTo>
                    <a:pt x="105" y="128"/>
                    <a:pt x="94" y="138"/>
                    <a:pt x="75" y="138"/>
                  </a:cubicBezTo>
                  <a:cubicBezTo>
                    <a:pt x="38" y="138"/>
                    <a:pt x="30" y="102"/>
                    <a:pt x="31" y="71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3" y="71"/>
                    <a:pt x="129" y="70"/>
                    <a:pt x="129" y="60"/>
                  </a:cubicBezTo>
                  <a:close/>
                  <a:moveTo>
                    <a:pt x="98" y="50"/>
                  </a:moveTo>
                  <a:cubicBezTo>
                    <a:pt x="98" y="56"/>
                    <a:pt x="96" y="60"/>
                    <a:pt x="88" y="6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48"/>
                    <a:pt x="36" y="10"/>
                    <a:pt x="67" y="10"/>
                  </a:cubicBezTo>
                  <a:cubicBezTo>
                    <a:pt x="94" y="10"/>
                    <a:pt x="98" y="39"/>
                    <a:pt x="98" y="50"/>
                  </a:cubicBez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8" name="Freeform 75"/>
            <p:cNvSpPr>
              <a:spLocks/>
            </p:cNvSpPr>
            <p:nvPr userDrawn="1"/>
          </p:nvSpPr>
          <p:spPr bwMode="gray">
            <a:xfrm>
              <a:off x="1717" y="1981"/>
              <a:ext cx="245" cy="354"/>
            </a:xfrm>
            <a:custGeom>
              <a:avLst/>
              <a:gdLst>
                <a:gd name="T0" fmla="*/ 2147483647 w 104"/>
                <a:gd name="T1" fmla="*/ 0 h 150"/>
                <a:gd name="T2" fmla="*/ 0 w 104"/>
                <a:gd name="T3" fmla="*/ 1145314509 h 150"/>
                <a:gd name="T4" fmla="*/ 0 w 104"/>
                <a:gd name="T5" fmla="*/ 2147483647 h 150"/>
                <a:gd name="T6" fmla="*/ 1693431416 w 104"/>
                <a:gd name="T7" fmla="*/ 2147483647 h 150"/>
                <a:gd name="T8" fmla="*/ 2147483647 w 104"/>
                <a:gd name="T9" fmla="*/ 2147483647 h 150"/>
                <a:gd name="T10" fmla="*/ 2147483647 w 104"/>
                <a:gd name="T11" fmla="*/ 2147483647 h 150"/>
                <a:gd name="T12" fmla="*/ 2147483647 w 104"/>
                <a:gd name="T13" fmla="*/ 2147483647 h 150"/>
                <a:gd name="T14" fmla="*/ 2147483647 w 104"/>
                <a:gd name="T15" fmla="*/ 2147483647 h 150"/>
                <a:gd name="T16" fmla="*/ 2147483647 w 104"/>
                <a:gd name="T17" fmla="*/ 2147483647 h 150"/>
                <a:gd name="T18" fmla="*/ 2147483647 w 104"/>
                <a:gd name="T19" fmla="*/ 2147483647 h 150"/>
                <a:gd name="T20" fmla="*/ 2147483647 w 104"/>
                <a:gd name="T21" fmla="*/ 2147483647 h 150"/>
                <a:gd name="T22" fmla="*/ 2147483647 w 104"/>
                <a:gd name="T23" fmla="*/ 2147483647 h 150"/>
                <a:gd name="T24" fmla="*/ 2147483647 w 104"/>
                <a:gd name="T25" fmla="*/ 0 h 150"/>
                <a:gd name="T26" fmla="*/ 2147483647 w 104"/>
                <a:gd name="T27" fmla="*/ 2147483647 h 150"/>
                <a:gd name="T28" fmla="*/ 2147483647 w 104"/>
                <a:gd name="T29" fmla="*/ 0 h 1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4" h="150">
                  <a:moveTo>
                    <a:pt x="45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9" y="17"/>
                    <a:pt x="21" y="19"/>
                    <a:pt x="21" y="30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31"/>
                    <a:pt x="59" y="23"/>
                    <a:pt x="66" y="23"/>
                  </a:cubicBezTo>
                  <a:cubicBezTo>
                    <a:pt x="70" y="23"/>
                    <a:pt x="76" y="25"/>
                    <a:pt x="84" y="30"/>
                  </a:cubicBezTo>
                  <a:cubicBezTo>
                    <a:pt x="86" y="31"/>
                    <a:pt x="89" y="31"/>
                    <a:pt x="90" y="31"/>
                  </a:cubicBezTo>
                  <a:cubicBezTo>
                    <a:pt x="97" y="31"/>
                    <a:pt x="104" y="24"/>
                    <a:pt x="104" y="14"/>
                  </a:cubicBezTo>
                  <a:cubicBezTo>
                    <a:pt x="104" y="8"/>
                    <a:pt x="100" y="0"/>
                    <a:pt x="88" y="0"/>
                  </a:cubicBezTo>
                  <a:cubicBezTo>
                    <a:pt x="77" y="0"/>
                    <a:pt x="68" y="6"/>
                    <a:pt x="49" y="24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9" name="Freeform 76"/>
            <p:cNvSpPr>
              <a:spLocks/>
            </p:cNvSpPr>
            <p:nvPr userDrawn="1"/>
          </p:nvSpPr>
          <p:spPr bwMode="gray">
            <a:xfrm>
              <a:off x="3536" y="1901"/>
              <a:ext cx="219" cy="442"/>
            </a:xfrm>
            <a:custGeom>
              <a:avLst/>
              <a:gdLst>
                <a:gd name="T0" fmla="*/ 2147483647 w 93"/>
                <a:gd name="T1" fmla="*/ 2147483647 h 187"/>
                <a:gd name="T2" fmla="*/ 2147483647 w 93"/>
                <a:gd name="T3" fmla="*/ 2147483647 h 187"/>
                <a:gd name="T4" fmla="*/ 2147483647 w 93"/>
                <a:gd name="T5" fmla="*/ 2147483647 h 187"/>
                <a:gd name="T6" fmla="*/ 2147483647 w 93"/>
                <a:gd name="T7" fmla="*/ 2147483647 h 187"/>
                <a:gd name="T8" fmla="*/ 2147483647 w 93"/>
                <a:gd name="T9" fmla="*/ 2147483647 h 187"/>
                <a:gd name="T10" fmla="*/ 2147483647 w 93"/>
                <a:gd name="T11" fmla="*/ 2147483647 h 187"/>
                <a:gd name="T12" fmla="*/ 2147483647 w 93"/>
                <a:gd name="T13" fmla="*/ 2147483647 h 187"/>
                <a:gd name="T14" fmla="*/ 2147483647 w 93"/>
                <a:gd name="T15" fmla="*/ 2147483647 h 187"/>
                <a:gd name="T16" fmla="*/ 0 w 93"/>
                <a:gd name="T17" fmla="*/ 2147483647 h 187"/>
                <a:gd name="T18" fmla="*/ 0 w 93"/>
                <a:gd name="T19" fmla="*/ 2147483647 h 187"/>
                <a:gd name="T20" fmla="*/ 2147483647 w 93"/>
                <a:gd name="T21" fmla="*/ 2147483647 h 187"/>
                <a:gd name="T22" fmla="*/ 2147483647 w 93"/>
                <a:gd name="T23" fmla="*/ 0 h 187"/>
                <a:gd name="T24" fmla="*/ 2147483647 w 93"/>
                <a:gd name="T25" fmla="*/ 0 h 187"/>
                <a:gd name="T26" fmla="*/ 2147483647 w 93"/>
                <a:gd name="T27" fmla="*/ 2147483647 h 187"/>
                <a:gd name="T28" fmla="*/ 2147483647 w 93"/>
                <a:gd name="T29" fmla="*/ 2147483647 h 187"/>
                <a:gd name="T30" fmla="*/ 2147483647 w 93"/>
                <a:gd name="T31" fmla="*/ 2147483647 h 187"/>
                <a:gd name="T32" fmla="*/ 2147483647 w 93"/>
                <a:gd name="T33" fmla="*/ 2147483647 h 18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3" h="187">
                  <a:moveTo>
                    <a:pt x="50" y="49"/>
                  </a:moveTo>
                  <a:cubicBezTo>
                    <a:pt x="50" y="142"/>
                    <a:pt x="50" y="142"/>
                    <a:pt x="50" y="142"/>
                  </a:cubicBezTo>
                  <a:cubicBezTo>
                    <a:pt x="50" y="165"/>
                    <a:pt x="59" y="172"/>
                    <a:pt x="70" y="172"/>
                  </a:cubicBezTo>
                  <a:cubicBezTo>
                    <a:pt x="77" y="172"/>
                    <a:pt x="84" y="171"/>
                    <a:pt x="91" y="168"/>
                  </a:cubicBezTo>
                  <a:cubicBezTo>
                    <a:pt x="93" y="174"/>
                    <a:pt x="93" y="174"/>
                    <a:pt x="93" y="174"/>
                  </a:cubicBezTo>
                  <a:cubicBezTo>
                    <a:pt x="84" y="180"/>
                    <a:pt x="70" y="187"/>
                    <a:pt x="55" y="187"/>
                  </a:cubicBezTo>
                  <a:cubicBezTo>
                    <a:pt x="44" y="187"/>
                    <a:pt x="22" y="184"/>
                    <a:pt x="22" y="153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8" y="49"/>
                    <a:pt x="88" y="49"/>
                    <a:pt x="88" y="49"/>
                  </a:cubicBezTo>
                  <a:lnTo>
                    <a:pt x="50" y="49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20" name="Freeform 77"/>
            <p:cNvSpPr>
              <a:spLocks/>
            </p:cNvSpPr>
            <p:nvPr userDrawn="1"/>
          </p:nvSpPr>
          <p:spPr bwMode="gray">
            <a:xfrm>
              <a:off x="4173" y="1837"/>
              <a:ext cx="425" cy="508"/>
            </a:xfrm>
            <a:custGeom>
              <a:avLst/>
              <a:gdLst>
                <a:gd name="T0" fmla="*/ 2147483647 w 180"/>
                <a:gd name="T1" fmla="*/ 2147483647 h 215"/>
                <a:gd name="T2" fmla="*/ 2147483647 w 180"/>
                <a:gd name="T3" fmla="*/ 2147483647 h 215"/>
                <a:gd name="T4" fmla="*/ 2147483647 w 180"/>
                <a:gd name="T5" fmla="*/ 1681338417 h 215"/>
                <a:gd name="T6" fmla="*/ 2147483647 w 180"/>
                <a:gd name="T7" fmla="*/ 2147483647 h 215"/>
                <a:gd name="T8" fmla="*/ 2147483647 w 180"/>
                <a:gd name="T9" fmla="*/ 2147483647 h 215"/>
                <a:gd name="T10" fmla="*/ 2147483647 w 180"/>
                <a:gd name="T11" fmla="*/ 2147483647 h 215"/>
                <a:gd name="T12" fmla="*/ 2147483647 w 180"/>
                <a:gd name="T13" fmla="*/ 2147483647 h 215"/>
                <a:gd name="T14" fmla="*/ 2147483647 w 180"/>
                <a:gd name="T15" fmla="*/ 2147483647 h 215"/>
                <a:gd name="T16" fmla="*/ 2147483647 w 180"/>
                <a:gd name="T17" fmla="*/ 2147483647 h 215"/>
                <a:gd name="T18" fmla="*/ 2147483647 w 180"/>
                <a:gd name="T19" fmla="*/ 2147483647 h 215"/>
                <a:gd name="T20" fmla="*/ 0 w 180"/>
                <a:gd name="T21" fmla="*/ 2147483647 h 215"/>
                <a:gd name="T22" fmla="*/ 2147483647 w 180"/>
                <a:gd name="T23" fmla="*/ 2147483647 h 215"/>
                <a:gd name="T24" fmla="*/ 2147483647 w 180"/>
                <a:gd name="T25" fmla="*/ 0 h 215"/>
                <a:gd name="T26" fmla="*/ 2147483647 w 180"/>
                <a:gd name="T27" fmla="*/ 1789996741 h 215"/>
                <a:gd name="T28" fmla="*/ 2147483647 w 180"/>
                <a:gd name="T29" fmla="*/ 2147483647 h 2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80" h="215">
                  <a:moveTo>
                    <a:pt x="175" y="58"/>
                  </a:moveTo>
                  <a:cubicBezTo>
                    <a:pt x="166" y="58"/>
                    <a:pt x="166" y="58"/>
                    <a:pt x="166" y="58"/>
                  </a:cubicBezTo>
                  <a:cubicBezTo>
                    <a:pt x="160" y="23"/>
                    <a:pt x="139" y="10"/>
                    <a:pt x="109" y="10"/>
                  </a:cubicBezTo>
                  <a:cubicBezTo>
                    <a:pt x="53" y="10"/>
                    <a:pt x="34" y="59"/>
                    <a:pt x="34" y="108"/>
                  </a:cubicBezTo>
                  <a:cubicBezTo>
                    <a:pt x="34" y="144"/>
                    <a:pt x="47" y="205"/>
                    <a:pt x="108" y="205"/>
                  </a:cubicBezTo>
                  <a:cubicBezTo>
                    <a:pt x="147" y="205"/>
                    <a:pt x="162" y="182"/>
                    <a:pt x="171" y="151"/>
                  </a:cubicBezTo>
                  <a:cubicBezTo>
                    <a:pt x="180" y="151"/>
                    <a:pt x="180" y="151"/>
                    <a:pt x="180" y="151"/>
                  </a:cubicBezTo>
                  <a:cubicBezTo>
                    <a:pt x="175" y="201"/>
                    <a:pt x="175" y="201"/>
                    <a:pt x="175" y="201"/>
                  </a:cubicBezTo>
                  <a:cubicBezTo>
                    <a:pt x="161" y="209"/>
                    <a:pt x="134" y="215"/>
                    <a:pt x="110" y="215"/>
                  </a:cubicBezTo>
                  <a:cubicBezTo>
                    <a:pt x="76" y="215"/>
                    <a:pt x="47" y="208"/>
                    <a:pt x="29" y="190"/>
                  </a:cubicBezTo>
                  <a:cubicBezTo>
                    <a:pt x="11" y="172"/>
                    <a:pt x="0" y="144"/>
                    <a:pt x="0" y="109"/>
                  </a:cubicBezTo>
                  <a:cubicBezTo>
                    <a:pt x="0" y="75"/>
                    <a:pt x="11" y="50"/>
                    <a:pt x="28" y="31"/>
                  </a:cubicBezTo>
                  <a:cubicBezTo>
                    <a:pt x="45" y="11"/>
                    <a:pt x="75" y="0"/>
                    <a:pt x="112" y="0"/>
                  </a:cubicBezTo>
                  <a:cubicBezTo>
                    <a:pt x="139" y="0"/>
                    <a:pt x="161" y="5"/>
                    <a:pt x="175" y="11"/>
                  </a:cubicBezTo>
                  <a:lnTo>
                    <a:pt x="175" y="58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21" name="Freeform 78"/>
            <p:cNvSpPr>
              <a:spLocks/>
            </p:cNvSpPr>
            <p:nvPr userDrawn="1"/>
          </p:nvSpPr>
          <p:spPr bwMode="gray">
            <a:xfrm>
              <a:off x="4988" y="1981"/>
              <a:ext cx="246" cy="354"/>
            </a:xfrm>
            <a:custGeom>
              <a:avLst/>
              <a:gdLst>
                <a:gd name="T0" fmla="*/ 2147483647 w 104"/>
                <a:gd name="T1" fmla="*/ 2147483647 h 150"/>
                <a:gd name="T2" fmla="*/ 2147483647 w 104"/>
                <a:gd name="T3" fmla="*/ 2147483647 h 150"/>
                <a:gd name="T4" fmla="*/ 2147483647 w 104"/>
                <a:gd name="T5" fmla="*/ 2147483647 h 150"/>
                <a:gd name="T6" fmla="*/ 2147483647 w 104"/>
                <a:gd name="T7" fmla="*/ 2147483647 h 150"/>
                <a:gd name="T8" fmla="*/ 2147483647 w 104"/>
                <a:gd name="T9" fmla="*/ 2147483647 h 150"/>
                <a:gd name="T10" fmla="*/ 2147483647 w 104"/>
                <a:gd name="T11" fmla="*/ 2147483647 h 150"/>
                <a:gd name="T12" fmla="*/ 2147483647 w 104"/>
                <a:gd name="T13" fmla="*/ 2147483647 h 150"/>
                <a:gd name="T14" fmla="*/ 2147483647 w 104"/>
                <a:gd name="T15" fmla="*/ 2147483647 h 150"/>
                <a:gd name="T16" fmla="*/ 2147483647 w 104"/>
                <a:gd name="T17" fmla="*/ 0 h 150"/>
                <a:gd name="T18" fmla="*/ 2147483647 w 104"/>
                <a:gd name="T19" fmla="*/ 2147483647 h 150"/>
                <a:gd name="T20" fmla="*/ 2147483647 w 104"/>
                <a:gd name="T21" fmla="*/ 0 h 150"/>
                <a:gd name="T22" fmla="*/ 0 w 104"/>
                <a:gd name="T23" fmla="*/ 1145314509 h 150"/>
                <a:gd name="T24" fmla="*/ 0 w 104"/>
                <a:gd name="T25" fmla="*/ 2147483647 h 150"/>
                <a:gd name="T26" fmla="*/ 1869707377 w 104"/>
                <a:gd name="T27" fmla="*/ 2147483647 h 150"/>
                <a:gd name="T28" fmla="*/ 2147483647 w 104"/>
                <a:gd name="T29" fmla="*/ 2147483647 h 1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4" h="150">
                  <a:moveTo>
                    <a:pt x="21" y="30"/>
                  </a:moveTo>
                  <a:cubicBezTo>
                    <a:pt x="21" y="150"/>
                    <a:pt x="21" y="150"/>
                    <a:pt x="21" y="150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31"/>
                    <a:pt x="59" y="23"/>
                    <a:pt x="66" y="23"/>
                  </a:cubicBezTo>
                  <a:cubicBezTo>
                    <a:pt x="71" y="23"/>
                    <a:pt x="76" y="25"/>
                    <a:pt x="84" y="30"/>
                  </a:cubicBezTo>
                  <a:cubicBezTo>
                    <a:pt x="86" y="31"/>
                    <a:pt x="89" y="31"/>
                    <a:pt x="90" y="31"/>
                  </a:cubicBezTo>
                  <a:cubicBezTo>
                    <a:pt x="97" y="31"/>
                    <a:pt x="104" y="24"/>
                    <a:pt x="104" y="15"/>
                  </a:cubicBezTo>
                  <a:cubicBezTo>
                    <a:pt x="104" y="8"/>
                    <a:pt x="100" y="0"/>
                    <a:pt x="88" y="0"/>
                  </a:cubicBezTo>
                  <a:cubicBezTo>
                    <a:pt x="77" y="0"/>
                    <a:pt x="68" y="7"/>
                    <a:pt x="49" y="2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9" y="18"/>
                    <a:pt x="21" y="19"/>
                    <a:pt x="21" y="30"/>
                  </a:cubicBez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22" name="Freeform 79"/>
            <p:cNvSpPr>
              <a:spLocks/>
            </p:cNvSpPr>
            <p:nvPr userDrawn="1"/>
          </p:nvSpPr>
          <p:spPr bwMode="gray">
            <a:xfrm>
              <a:off x="3762" y="1811"/>
              <a:ext cx="348" cy="524"/>
            </a:xfrm>
            <a:custGeom>
              <a:avLst/>
              <a:gdLst>
                <a:gd name="T0" fmla="*/ 2147483647 w 147"/>
                <a:gd name="T1" fmla="*/ 2147483647 h 222"/>
                <a:gd name="T2" fmla="*/ 2147483647 w 147"/>
                <a:gd name="T3" fmla="*/ 2147483647 h 222"/>
                <a:gd name="T4" fmla="*/ 2147483647 w 147"/>
                <a:gd name="T5" fmla="*/ 2147483647 h 222"/>
                <a:gd name="T6" fmla="*/ 2147483647 w 147"/>
                <a:gd name="T7" fmla="*/ 2147483647 h 222"/>
                <a:gd name="T8" fmla="*/ 2147483647 w 147"/>
                <a:gd name="T9" fmla="*/ 2147483647 h 222"/>
                <a:gd name="T10" fmla="*/ 2147483647 w 147"/>
                <a:gd name="T11" fmla="*/ 2147483647 h 222"/>
                <a:gd name="T12" fmla="*/ 2147483647 w 147"/>
                <a:gd name="T13" fmla="*/ 2147483647 h 222"/>
                <a:gd name="T14" fmla="*/ 2147483647 w 147"/>
                <a:gd name="T15" fmla="*/ 2147483647 h 222"/>
                <a:gd name="T16" fmla="*/ 2147483647 w 147"/>
                <a:gd name="T17" fmla="*/ 2147483647 h 222"/>
                <a:gd name="T18" fmla="*/ 2147483647 w 147"/>
                <a:gd name="T19" fmla="*/ 2147483647 h 222"/>
                <a:gd name="T20" fmla="*/ 2147483647 w 147"/>
                <a:gd name="T21" fmla="*/ 2147483647 h 222"/>
                <a:gd name="T22" fmla="*/ 2147483647 w 147"/>
                <a:gd name="T23" fmla="*/ 2147483647 h 222"/>
                <a:gd name="T24" fmla="*/ 2147483647 w 147"/>
                <a:gd name="T25" fmla="*/ 341725059 h 222"/>
                <a:gd name="T26" fmla="*/ 2147483647 w 147"/>
                <a:gd name="T27" fmla="*/ 0 h 222"/>
                <a:gd name="T28" fmla="*/ 0 w 147"/>
                <a:gd name="T29" fmla="*/ 1293052750 h 222"/>
                <a:gd name="T30" fmla="*/ 0 w 147"/>
                <a:gd name="T31" fmla="*/ 2147483647 h 222"/>
                <a:gd name="T32" fmla="*/ 1898841681 w 147"/>
                <a:gd name="T33" fmla="*/ 2147483647 h 222"/>
                <a:gd name="T34" fmla="*/ 2147483647 w 147"/>
                <a:gd name="T35" fmla="*/ 2147483647 h 2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47" h="222">
                  <a:moveTo>
                    <a:pt x="21" y="30"/>
                  </a:moveTo>
                  <a:cubicBezTo>
                    <a:pt x="21" y="222"/>
                    <a:pt x="21" y="222"/>
                    <a:pt x="21" y="222"/>
                  </a:cubicBezTo>
                  <a:cubicBezTo>
                    <a:pt x="49" y="222"/>
                    <a:pt x="49" y="222"/>
                    <a:pt x="49" y="22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18"/>
                    <a:pt x="49" y="114"/>
                    <a:pt x="52" y="110"/>
                  </a:cubicBezTo>
                  <a:cubicBezTo>
                    <a:pt x="58" y="98"/>
                    <a:pt x="72" y="88"/>
                    <a:pt x="88" y="88"/>
                  </a:cubicBezTo>
                  <a:cubicBezTo>
                    <a:pt x="108" y="88"/>
                    <a:pt x="119" y="99"/>
                    <a:pt x="119" y="125"/>
                  </a:cubicBezTo>
                  <a:cubicBezTo>
                    <a:pt x="119" y="222"/>
                    <a:pt x="119" y="222"/>
                    <a:pt x="119" y="222"/>
                  </a:cubicBezTo>
                  <a:cubicBezTo>
                    <a:pt x="147" y="222"/>
                    <a:pt x="147" y="222"/>
                    <a:pt x="147" y="222"/>
                  </a:cubicBezTo>
                  <a:cubicBezTo>
                    <a:pt x="147" y="119"/>
                    <a:pt x="147" y="119"/>
                    <a:pt x="147" y="119"/>
                  </a:cubicBezTo>
                  <a:cubicBezTo>
                    <a:pt x="147" y="89"/>
                    <a:pt x="131" y="72"/>
                    <a:pt x="103" y="72"/>
                  </a:cubicBezTo>
                  <a:cubicBezTo>
                    <a:pt x="81" y="72"/>
                    <a:pt x="68" y="82"/>
                    <a:pt x="49" y="9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9" y="18"/>
                    <a:pt x="21" y="19"/>
                    <a:pt x="21" y="30"/>
                  </a:cubicBez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23" name="Freeform 80"/>
            <p:cNvSpPr>
              <a:spLocks/>
            </p:cNvSpPr>
            <p:nvPr userDrawn="1"/>
          </p:nvSpPr>
          <p:spPr bwMode="gray">
            <a:xfrm>
              <a:off x="3349" y="1811"/>
              <a:ext cx="116" cy="524"/>
            </a:xfrm>
            <a:custGeom>
              <a:avLst/>
              <a:gdLst>
                <a:gd name="T0" fmla="*/ 2147483647 w 49"/>
                <a:gd name="T1" fmla="*/ 2147483647 h 222"/>
                <a:gd name="T2" fmla="*/ 2147483647 w 49"/>
                <a:gd name="T3" fmla="*/ 2147483647 h 222"/>
                <a:gd name="T4" fmla="*/ 2147483647 w 49"/>
                <a:gd name="T5" fmla="*/ 2147483647 h 222"/>
                <a:gd name="T6" fmla="*/ 2147483647 w 49"/>
                <a:gd name="T7" fmla="*/ 341725059 h 222"/>
                <a:gd name="T8" fmla="*/ 2147483647 w 49"/>
                <a:gd name="T9" fmla="*/ 0 h 222"/>
                <a:gd name="T10" fmla="*/ 0 w 49"/>
                <a:gd name="T11" fmla="*/ 1293052750 h 222"/>
                <a:gd name="T12" fmla="*/ 0 w 49"/>
                <a:gd name="T13" fmla="*/ 2147483647 h 222"/>
                <a:gd name="T14" fmla="*/ 2013401688 w 49"/>
                <a:gd name="T15" fmla="*/ 2147483647 h 222"/>
                <a:gd name="T16" fmla="*/ 2147483647 w 49"/>
                <a:gd name="T17" fmla="*/ 2147483647 h 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" h="222">
                  <a:moveTo>
                    <a:pt x="21" y="30"/>
                  </a:moveTo>
                  <a:cubicBezTo>
                    <a:pt x="21" y="222"/>
                    <a:pt x="21" y="222"/>
                    <a:pt x="21" y="222"/>
                  </a:cubicBezTo>
                  <a:cubicBezTo>
                    <a:pt x="49" y="222"/>
                    <a:pt x="49" y="222"/>
                    <a:pt x="49" y="22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7"/>
                    <a:pt x="21" y="19"/>
                    <a:pt x="21" y="30"/>
                  </a:cubicBez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24" name="Freeform 81"/>
            <p:cNvSpPr>
              <a:spLocks/>
            </p:cNvSpPr>
            <p:nvPr userDrawn="1"/>
          </p:nvSpPr>
          <p:spPr bwMode="gray">
            <a:xfrm>
              <a:off x="2137" y="1846"/>
              <a:ext cx="449" cy="489"/>
            </a:xfrm>
            <a:custGeom>
              <a:avLst/>
              <a:gdLst>
                <a:gd name="T0" fmla="*/ 2147483647 w 190"/>
                <a:gd name="T1" fmla="*/ 0 h 207"/>
                <a:gd name="T2" fmla="*/ 2147483647 w 190"/>
                <a:gd name="T3" fmla="*/ 0 h 207"/>
                <a:gd name="T4" fmla="*/ 2147483647 w 190"/>
                <a:gd name="T5" fmla="*/ 1464546413 h 207"/>
                <a:gd name="T6" fmla="*/ 2147483647 w 190"/>
                <a:gd name="T7" fmla="*/ 2147483647 h 207"/>
                <a:gd name="T8" fmla="*/ 2147483647 w 190"/>
                <a:gd name="T9" fmla="*/ 2147483647 h 207"/>
                <a:gd name="T10" fmla="*/ 2147483647 w 190"/>
                <a:gd name="T11" fmla="*/ 2147483647 h 207"/>
                <a:gd name="T12" fmla="*/ 2147483647 w 190"/>
                <a:gd name="T13" fmla="*/ 0 h 207"/>
                <a:gd name="T14" fmla="*/ 0 w 190"/>
                <a:gd name="T15" fmla="*/ 0 h 207"/>
                <a:gd name="T16" fmla="*/ 0 w 190"/>
                <a:gd name="T17" fmla="*/ 1464546413 h 207"/>
                <a:gd name="T18" fmla="*/ 2147483647 w 190"/>
                <a:gd name="T19" fmla="*/ 2147483647 h 207"/>
                <a:gd name="T20" fmla="*/ 2147483647 w 190"/>
                <a:gd name="T21" fmla="*/ 2147483647 h 207"/>
                <a:gd name="T22" fmla="*/ 2147483647 w 190"/>
                <a:gd name="T23" fmla="*/ 2147483647 h 207"/>
                <a:gd name="T24" fmla="*/ 2147483647 w 190"/>
                <a:gd name="T25" fmla="*/ 2147483647 h 207"/>
                <a:gd name="T26" fmla="*/ 2147483647 w 190"/>
                <a:gd name="T27" fmla="*/ 2147483647 h 207"/>
                <a:gd name="T28" fmla="*/ 2147483647 w 190"/>
                <a:gd name="T29" fmla="*/ 2147483647 h 207"/>
                <a:gd name="T30" fmla="*/ 2147483647 w 190"/>
                <a:gd name="T31" fmla="*/ 2147483647 h 207"/>
                <a:gd name="T32" fmla="*/ 2147483647 w 190"/>
                <a:gd name="T33" fmla="*/ 0 h 20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0" h="207">
                  <a:moveTo>
                    <a:pt x="190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60" y="11"/>
                    <a:pt x="161" y="11"/>
                    <a:pt x="161" y="28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6" y="11"/>
                    <a:pt x="27" y="11"/>
                    <a:pt x="27" y="28"/>
                  </a:cubicBezTo>
                  <a:cubicBezTo>
                    <a:pt x="27" y="207"/>
                    <a:pt x="27" y="207"/>
                    <a:pt x="27" y="207"/>
                  </a:cubicBezTo>
                  <a:cubicBezTo>
                    <a:pt x="56" y="207"/>
                    <a:pt x="56" y="207"/>
                    <a:pt x="56" y="207"/>
                  </a:cubicBezTo>
                  <a:cubicBezTo>
                    <a:pt x="56" y="105"/>
                    <a:pt x="56" y="105"/>
                    <a:pt x="56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1" y="207"/>
                    <a:pt x="161" y="207"/>
                    <a:pt x="161" y="207"/>
                  </a:cubicBezTo>
                  <a:cubicBezTo>
                    <a:pt x="190" y="207"/>
                    <a:pt x="190" y="207"/>
                    <a:pt x="190" y="207"/>
                  </a:cubicBezTo>
                  <a:lnTo>
                    <a:pt x="190" y="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25" name="Freeform 82"/>
            <p:cNvSpPr>
              <a:spLocks noEditPoints="1"/>
            </p:cNvSpPr>
            <p:nvPr userDrawn="1"/>
          </p:nvSpPr>
          <p:spPr bwMode="gray">
            <a:xfrm>
              <a:off x="2671" y="1981"/>
              <a:ext cx="305" cy="364"/>
            </a:xfrm>
            <a:custGeom>
              <a:avLst/>
              <a:gdLst>
                <a:gd name="T0" fmla="*/ 2147483647 w 129"/>
                <a:gd name="T1" fmla="*/ 2147483647 h 154"/>
                <a:gd name="T2" fmla="*/ 2147483647 w 129"/>
                <a:gd name="T3" fmla="*/ 2147483647 h 154"/>
                <a:gd name="T4" fmla="*/ 2147483647 w 129"/>
                <a:gd name="T5" fmla="*/ 2147483647 h 154"/>
                <a:gd name="T6" fmla="*/ 2147483647 w 129"/>
                <a:gd name="T7" fmla="*/ 2147483647 h 154"/>
                <a:gd name="T8" fmla="*/ 2147483647 w 129"/>
                <a:gd name="T9" fmla="*/ 2147483647 h 154"/>
                <a:gd name="T10" fmla="*/ 2147483647 w 129"/>
                <a:gd name="T11" fmla="*/ 2147483647 h 154"/>
                <a:gd name="T12" fmla="*/ 0 w 129"/>
                <a:gd name="T13" fmla="*/ 2147483647 h 154"/>
                <a:gd name="T14" fmla="*/ 2147483647 w 129"/>
                <a:gd name="T15" fmla="*/ 0 h 154"/>
                <a:gd name="T16" fmla="*/ 2147483647 w 129"/>
                <a:gd name="T17" fmla="*/ 2147483647 h 154"/>
                <a:gd name="T18" fmla="*/ 2147483647 w 129"/>
                <a:gd name="T19" fmla="*/ 2147483647 h 154"/>
                <a:gd name="T20" fmla="*/ 2147483647 w 129"/>
                <a:gd name="T21" fmla="*/ 2147483647 h 154"/>
                <a:gd name="T22" fmla="*/ 2147483647 w 129"/>
                <a:gd name="T23" fmla="*/ 1691249756 h 154"/>
                <a:gd name="T24" fmla="*/ 2147483647 w 129"/>
                <a:gd name="T25" fmla="*/ 2147483647 h 154"/>
                <a:gd name="T26" fmla="*/ 2147483647 w 129"/>
                <a:gd name="T27" fmla="*/ 2147483647 h 154"/>
                <a:gd name="T28" fmla="*/ 2147483647 w 129"/>
                <a:gd name="T29" fmla="*/ 2147483647 h 15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" h="154">
                  <a:moveTo>
                    <a:pt x="117" y="71"/>
                  </a:moveTo>
                  <a:cubicBezTo>
                    <a:pt x="31" y="71"/>
                    <a:pt x="31" y="71"/>
                    <a:pt x="31" y="71"/>
                  </a:cubicBezTo>
                  <a:cubicBezTo>
                    <a:pt x="30" y="102"/>
                    <a:pt x="38" y="138"/>
                    <a:pt x="75" y="138"/>
                  </a:cubicBezTo>
                  <a:cubicBezTo>
                    <a:pt x="94" y="138"/>
                    <a:pt x="105" y="128"/>
                    <a:pt x="113" y="115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14" y="139"/>
                    <a:pt x="97" y="153"/>
                    <a:pt x="69" y="153"/>
                  </a:cubicBezTo>
                  <a:cubicBezTo>
                    <a:pt x="20" y="154"/>
                    <a:pt x="0" y="125"/>
                    <a:pt x="0" y="78"/>
                  </a:cubicBezTo>
                  <a:cubicBezTo>
                    <a:pt x="0" y="33"/>
                    <a:pt x="22" y="0"/>
                    <a:pt x="68" y="0"/>
                  </a:cubicBezTo>
                  <a:cubicBezTo>
                    <a:pt x="123" y="0"/>
                    <a:pt x="129" y="42"/>
                    <a:pt x="129" y="60"/>
                  </a:cubicBezTo>
                  <a:cubicBezTo>
                    <a:pt x="129" y="70"/>
                    <a:pt x="123" y="71"/>
                    <a:pt x="117" y="71"/>
                  </a:cubicBezTo>
                  <a:close/>
                  <a:moveTo>
                    <a:pt x="31" y="60"/>
                  </a:moveTo>
                  <a:cubicBezTo>
                    <a:pt x="31" y="48"/>
                    <a:pt x="36" y="10"/>
                    <a:pt x="67" y="10"/>
                  </a:cubicBezTo>
                  <a:cubicBezTo>
                    <a:pt x="94" y="10"/>
                    <a:pt x="98" y="39"/>
                    <a:pt x="98" y="50"/>
                  </a:cubicBezTo>
                  <a:cubicBezTo>
                    <a:pt x="98" y="56"/>
                    <a:pt x="96" y="60"/>
                    <a:pt x="87" y="60"/>
                  </a:cubicBezTo>
                  <a:lnTo>
                    <a:pt x="31" y="6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26" name="Freeform 83"/>
            <p:cNvSpPr>
              <a:spLocks noEditPoints="1"/>
            </p:cNvSpPr>
            <p:nvPr userDrawn="1"/>
          </p:nvSpPr>
          <p:spPr bwMode="gray">
            <a:xfrm>
              <a:off x="5236" y="1981"/>
              <a:ext cx="305" cy="364"/>
            </a:xfrm>
            <a:custGeom>
              <a:avLst/>
              <a:gdLst>
                <a:gd name="T0" fmla="*/ 2147483647 w 129"/>
                <a:gd name="T1" fmla="*/ 2147483647 h 154"/>
                <a:gd name="T2" fmla="*/ 2147483647 w 129"/>
                <a:gd name="T3" fmla="*/ 2147483647 h 154"/>
                <a:gd name="T4" fmla="*/ 2147483647 w 129"/>
                <a:gd name="T5" fmla="*/ 2147483647 h 154"/>
                <a:gd name="T6" fmla="*/ 2147483647 w 129"/>
                <a:gd name="T7" fmla="*/ 2147483647 h 154"/>
                <a:gd name="T8" fmla="*/ 2147483647 w 129"/>
                <a:gd name="T9" fmla="*/ 2147483647 h 154"/>
                <a:gd name="T10" fmla="*/ 2147483647 w 129"/>
                <a:gd name="T11" fmla="*/ 2147483647 h 154"/>
                <a:gd name="T12" fmla="*/ 0 w 129"/>
                <a:gd name="T13" fmla="*/ 2147483647 h 154"/>
                <a:gd name="T14" fmla="*/ 2147483647 w 129"/>
                <a:gd name="T15" fmla="*/ 0 h 154"/>
                <a:gd name="T16" fmla="*/ 2147483647 w 129"/>
                <a:gd name="T17" fmla="*/ 2147483647 h 154"/>
                <a:gd name="T18" fmla="*/ 2147483647 w 129"/>
                <a:gd name="T19" fmla="*/ 2147483647 h 154"/>
                <a:gd name="T20" fmla="*/ 2147483647 w 129"/>
                <a:gd name="T21" fmla="*/ 2147483647 h 154"/>
                <a:gd name="T22" fmla="*/ 2147483647 w 129"/>
                <a:gd name="T23" fmla="*/ 1691249756 h 154"/>
                <a:gd name="T24" fmla="*/ 2147483647 w 129"/>
                <a:gd name="T25" fmla="*/ 2147483647 h 154"/>
                <a:gd name="T26" fmla="*/ 2147483647 w 129"/>
                <a:gd name="T27" fmla="*/ 2147483647 h 154"/>
                <a:gd name="T28" fmla="*/ 2147483647 w 129"/>
                <a:gd name="T29" fmla="*/ 2147483647 h 15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" h="154">
                  <a:moveTo>
                    <a:pt x="117" y="71"/>
                  </a:moveTo>
                  <a:cubicBezTo>
                    <a:pt x="31" y="71"/>
                    <a:pt x="31" y="71"/>
                    <a:pt x="31" y="71"/>
                  </a:cubicBezTo>
                  <a:cubicBezTo>
                    <a:pt x="31" y="102"/>
                    <a:pt x="38" y="138"/>
                    <a:pt x="75" y="138"/>
                  </a:cubicBezTo>
                  <a:cubicBezTo>
                    <a:pt x="95" y="138"/>
                    <a:pt x="106" y="128"/>
                    <a:pt x="114" y="115"/>
                  </a:cubicBezTo>
                  <a:cubicBezTo>
                    <a:pt x="124" y="120"/>
                    <a:pt x="124" y="120"/>
                    <a:pt x="124" y="120"/>
                  </a:cubicBezTo>
                  <a:cubicBezTo>
                    <a:pt x="115" y="139"/>
                    <a:pt x="98" y="153"/>
                    <a:pt x="69" y="153"/>
                  </a:cubicBezTo>
                  <a:cubicBezTo>
                    <a:pt x="21" y="154"/>
                    <a:pt x="0" y="125"/>
                    <a:pt x="0" y="78"/>
                  </a:cubicBezTo>
                  <a:cubicBezTo>
                    <a:pt x="0" y="33"/>
                    <a:pt x="23" y="0"/>
                    <a:pt x="69" y="0"/>
                  </a:cubicBezTo>
                  <a:cubicBezTo>
                    <a:pt x="124" y="0"/>
                    <a:pt x="129" y="42"/>
                    <a:pt x="129" y="60"/>
                  </a:cubicBezTo>
                  <a:cubicBezTo>
                    <a:pt x="129" y="70"/>
                    <a:pt x="124" y="71"/>
                    <a:pt x="117" y="71"/>
                  </a:cubicBezTo>
                  <a:close/>
                  <a:moveTo>
                    <a:pt x="32" y="60"/>
                  </a:moveTo>
                  <a:cubicBezTo>
                    <a:pt x="32" y="48"/>
                    <a:pt x="36" y="10"/>
                    <a:pt x="67" y="10"/>
                  </a:cubicBezTo>
                  <a:cubicBezTo>
                    <a:pt x="95" y="10"/>
                    <a:pt x="98" y="39"/>
                    <a:pt x="98" y="50"/>
                  </a:cubicBezTo>
                  <a:cubicBezTo>
                    <a:pt x="98" y="56"/>
                    <a:pt x="96" y="60"/>
                    <a:pt x="88" y="60"/>
                  </a:cubicBezTo>
                  <a:lnTo>
                    <a:pt x="32" y="6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27" name="Freeform 84"/>
            <p:cNvSpPr>
              <a:spLocks noEditPoints="1"/>
            </p:cNvSpPr>
            <p:nvPr userDrawn="1"/>
          </p:nvSpPr>
          <p:spPr bwMode="gray">
            <a:xfrm>
              <a:off x="3016" y="1981"/>
              <a:ext cx="321" cy="362"/>
            </a:xfrm>
            <a:custGeom>
              <a:avLst/>
              <a:gdLst>
                <a:gd name="T0" fmla="*/ 2147483647 w 136"/>
                <a:gd name="T1" fmla="*/ 2147483647 h 153"/>
                <a:gd name="T2" fmla="*/ 2147483647 w 136"/>
                <a:gd name="T3" fmla="*/ 2147483647 h 153"/>
                <a:gd name="T4" fmla="*/ 2147483647 w 136"/>
                <a:gd name="T5" fmla="*/ 2147483647 h 153"/>
                <a:gd name="T6" fmla="*/ 2147483647 w 136"/>
                <a:gd name="T7" fmla="*/ 2147483647 h 153"/>
                <a:gd name="T8" fmla="*/ 2147483647 w 136"/>
                <a:gd name="T9" fmla="*/ 2147483647 h 153"/>
                <a:gd name="T10" fmla="*/ 2147483647 w 136"/>
                <a:gd name="T11" fmla="*/ 2147483647 h 153"/>
                <a:gd name="T12" fmla="*/ 2147483647 w 136"/>
                <a:gd name="T13" fmla="*/ 2147483647 h 153"/>
                <a:gd name="T14" fmla="*/ 0 w 136"/>
                <a:gd name="T15" fmla="*/ 2147483647 h 153"/>
                <a:gd name="T16" fmla="*/ 2147483647 w 136"/>
                <a:gd name="T17" fmla="*/ 2147483647 h 153"/>
                <a:gd name="T18" fmla="*/ 2147483647 w 136"/>
                <a:gd name="T19" fmla="*/ 2147483647 h 153"/>
                <a:gd name="T20" fmla="*/ 2147483647 w 136"/>
                <a:gd name="T21" fmla="*/ 2147483647 h 153"/>
                <a:gd name="T22" fmla="*/ 2147483647 w 136"/>
                <a:gd name="T23" fmla="*/ 1722665058 h 153"/>
                <a:gd name="T24" fmla="*/ 2147483647 w 136"/>
                <a:gd name="T25" fmla="*/ 2147483647 h 153"/>
                <a:gd name="T26" fmla="*/ 2147483647 w 136"/>
                <a:gd name="T27" fmla="*/ 2147483647 h 153"/>
                <a:gd name="T28" fmla="*/ 806233357 w 136"/>
                <a:gd name="T29" fmla="*/ 2147483647 h 153"/>
                <a:gd name="T30" fmla="*/ 2147483647 w 136"/>
                <a:gd name="T31" fmla="*/ 0 h 153"/>
                <a:gd name="T32" fmla="*/ 2147483647 w 136"/>
                <a:gd name="T33" fmla="*/ 2147483647 h 153"/>
                <a:gd name="T34" fmla="*/ 2147483647 w 136"/>
                <a:gd name="T35" fmla="*/ 2147483647 h 153"/>
                <a:gd name="T36" fmla="*/ 2147483647 w 136"/>
                <a:gd name="T37" fmla="*/ 2147483647 h 153"/>
                <a:gd name="T38" fmla="*/ 2147483647 w 136"/>
                <a:gd name="T39" fmla="*/ 2147483647 h 153"/>
                <a:gd name="T40" fmla="*/ 2147483647 w 136"/>
                <a:gd name="T41" fmla="*/ 2147483647 h 153"/>
                <a:gd name="T42" fmla="*/ 2147483647 w 136"/>
                <a:gd name="T43" fmla="*/ 2147483647 h 153"/>
                <a:gd name="T44" fmla="*/ 2147483647 w 136"/>
                <a:gd name="T45" fmla="*/ 2147483647 h 153"/>
                <a:gd name="T46" fmla="*/ 2147483647 w 136"/>
                <a:gd name="T47" fmla="*/ 2147483647 h 15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6" h="153">
                  <a:moveTo>
                    <a:pt x="115" y="123"/>
                  </a:moveTo>
                  <a:cubicBezTo>
                    <a:pt x="115" y="134"/>
                    <a:pt x="117" y="136"/>
                    <a:pt x="124" y="137"/>
                  </a:cubicBezTo>
                  <a:cubicBezTo>
                    <a:pt x="136" y="138"/>
                    <a:pt x="136" y="138"/>
                    <a:pt x="136" y="138"/>
                  </a:cubicBezTo>
                  <a:cubicBezTo>
                    <a:pt x="136" y="146"/>
                    <a:pt x="136" y="146"/>
                    <a:pt x="136" y="146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78" y="142"/>
                    <a:pt x="62" y="153"/>
                    <a:pt x="43" y="153"/>
                  </a:cubicBezTo>
                  <a:cubicBezTo>
                    <a:pt x="15" y="153"/>
                    <a:pt x="0" y="133"/>
                    <a:pt x="0" y="111"/>
                  </a:cubicBezTo>
                  <a:cubicBezTo>
                    <a:pt x="0" y="97"/>
                    <a:pt x="6" y="82"/>
                    <a:pt x="28" y="75"/>
                  </a:cubicBezTo>
                  <a:cubicBezTo>
                    <a:pt x="51" y="68"/>
                    <a:pt x="80" y="60"/>
                    <a:pt x="88" y="53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16"/>
                    <a:pt x="74" y="10"/>
                    <a:pt x="63" y="10"/>
                  </a:cubicBezTo>
                  <a:cubicBezTo>
                    <a:pt x="51" y="10"/>
                    <a:pt x="38" y="17"/>
                    <a:pt x="32" y="40"/>
                  </a:cubicBezTo>
                  <a:cubicBezTo>
                    <a:pt x="30" y="45"/>
                    <a:pt x="28" y="48"/>
                    <a:pt x="22" y="48"/>
                  </a:cubicBezTo>
                  <a:cubicBezTo>
                    <a:pt x="17" y="48"/>
                    <a:pt x="5" y="43"/>
                    <a:pt x="5" y="34"/>
                  </a:cubicBezTo>
                  <a:cubicBezTo>
                    <a:pt x="5" y="17"/>
                    <a:pt x="32" y="0"/>
                    <a:pt x="66" y="0"/>
                  </a:cubicBezTo>
                  <a:cubicBezTo>
                    <a:pt x="111" y="0"/>
                    <a:pt x="115" y="22"/>
                    <a:pt x="115" y="40"/>
                  </a:cubicBezTo>
                  <a:lnTo>
                    <a:pt x="115" y="123"/>
                  </a:lnTo>
                  <a:close/>
                  <a:moveTo>
                    <a:pt x="88" y="107"/>
                  </a:moveTo>
                  <a:cubicBezTo>
                    <a:pt x="88" y="131"/>
                    <a:pt x="69" y="138"/>
                    <a:pt x="58" y="138"/>
                  </a:cubicBezTo>
                  <a:cubicBezTo>
                    <a:pt x="39" y="138"/>
                    <a:pt x="30" y="124"/>
                    <a:pt x="30" y="107"/>
                  </a:cubicBezTo>
                  <a:cubicBezTo>
                    <a:pt x="30" y="93"/>
                    <a:pt x="37" y="86"/>
                    <a:pt x="54" y="79"/>
                  </a:cubicBezTo>
                  <a:cubicBezTo>
                    <a:pt x="65" y="75"/>
                    <a:pt x="81" y="69"/>
                    <a:pt x="88" y="65"/>
                  </a:cubicBezTo>
                  <a:lnTo>
                    <a:pt x="88" y="107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28" name="Freeform 85"/>
            <p:cNvSpPr>
              <a:spLocks noEditPoints="1"/>
            </p:cNvSpPr>
            <p:nvPr userDrawn="1"/>
          </p:nvSpPr>
          <p:spPr bwMode="gray">
            <a:xfrm>
              <a:off x="4648" y="1981"/>
              <a:ext cx="319" cy="362"/>
            </a:xfrm>
            <a:custGeom>
              <a:avLst/>
              <a:gdLst>
                <a:gd name="T0" fmla="*/ 2147483647 w 135"/>
                <a:gd name="T1" fmla="*/ 2147483647 h 153"/>
                <a:gd name="T2" fmla="*/ 2147483647 w 135"/>
                <a:gd name="T3" fmla="*/ 2147483647 h 153"/>
                <a:gd name="T4" fmla="*/ 2147483647 w 135"/>
                <a:gd name="T5" fmla="*/ 2147483647 h 153"/>
                <a:gd name="T6" fmla="*/ 2147483647 w 135"/>
                <a:gd name="T7" fmla="*/ 2147483647 h 153"/>
                <a:gd name="T8" fmla="*/ 2147483647 w 135"/>
                <a:gd name="T9" fmla="*/ 2147483647 h 153"/>
                <a:gd name="T10" fmla="*/ 2147483647 w 135"/>
                <a:gd name="T11" fmla="*/ 2147483647 h 153"/>
                <a:gd name="T12" fmla="*/ 2147483647 w 135"/>
                <a:gd name="T13" fmla="*/ 2147483647 h 153"/>
                <a:gd name="T14" fmla="*/ 0 w 135"/>
                <a:gd name="T15" fmla="*/ 2147483647 h 153"/>
                <a:gd name="T16" fmla="*/ 2147483647 w 135"/>
                <a:gd name="T17" fmla="*/ 2147483647 h 153"/>
                <a:gd name="T18" fmla="*/ 2147483647 w 135"/>
                <a:gd name="T19" fmla="*/ 2147483647 h 153"/>
                <a:gd name="T20" fmla="*/ 2147483647 w 135"/>
                <a:gd name="T21" fmla="*/ 2147483647 h 153"/>
                <a:gd name="T22" fmla="*/ 2147483647 w 135"/>
                <a:gd name="T23" fmla="*/ 1722665058 h 153"/>
                <a:gd name="T24" fmla="*/ 2147483647 w 135"/>
                <a:gd name="T25" fmla="*/ 2147483647 h 153"/>
                <a:gd name="T26" fmla="*/ 2147483647 w 135"/>
                <a:gd name="T27" fmla="*/ 2147483647 h 153"/>
                <a:gd name="T28" fmla="*/ 824025178 w 135"/>
                <a:gd name="T29" fmla="*/ 2147483647 h 153"/>
                <a:gd name="T30" fmla="*/ 2147483647 w 135"/>
                <a:gd name="T31" fmla="*/ 0 h 153"/>
                <a:gd name="T32" fmla="*/ 2147483647 w 135"/>
                <a:gd name="T33" fmla="*/ 2147483647 h 153"/>
                <a:gd name="T34" fmla="*/ 2147483647 w 135"/>
                <a:gd name="T35" fmla="*/ 2147483647 h 153"/>
                <a:gd name="T36" fmla="*/ 2147483647 w 135"/>
                <a:gd name="T37" fmla="*/ 2147483647 h 153"/>
                <a:gd name="T38" fmla="*/ 2147483647 w 135"/>
                <a:gd name="T39" fmla="*/ 2147483647 h 153"/>
                <a:gd name="T40" fmla="*/ 2147483647 w 135"/>
                <a:gd name="T41" fmla="*/ 2147483647 h 153"/>
                <a:gd name="T42" fmla="*/ 2147483647 w 135"/>
                <a:gd name="T43" fmla="*/ 2147483647 h 153"/>
                <a:gd name="T44" fmla="*/ 2147483647 w 135"/>
                <a:gd name="T45" fmla="*/ 2147483647 h 153"/>
                <a:gd name="T46" fmla="*/ 2147483647 w 135"/>
                <a:gd name="T47" fmla="*/ 2147483647 h 15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5" h="153">
                  <a:moveTo>
                    <a:pt x="115" y="123"/>
                  </a:moveTo>
                  <a:cubicBezTo>
                    <a:pt x="115" y="134"/>
                    <a:pt x="116" y="136"/>
                    <a:pt x="124" y="137"/>
                  </a:cubicBezTo>
                  <a:cubicBezTo>
                    <a:pt x="135" y="138"/>
                    <a:pt x="135" y="138"/>
                    <a:pt x="135" y="138"/>
                  </a:cubicBezTo>
                  <a:cubicBezTo>
                    <a:pt x="135" y="146"/>
                    <a:pt x="135" y="146"/>
                    <a:pt x="135" y="146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78" y="142"/>
                    <a:pt x="61" y="153"/>
                    <a:pt x="43" y="153"/>
                  </a:cubicBezTo>
                  <a:cubicBezTo>
                    <a:pt x="15" y="153"/>
                    <a:pt x="0" y="133"/>
                    <a:pt x="0" y="111"/>
                  </a:cubicBezTo>
                  <a:cubicBezTo>
                    <a:pt x="0" y="97"/>
                    <a:pt x="6" y="82"/>
                    <a:pt x="28" y="75"/>
                  </a:cubicBezTo>
                  <a:cubicBezTo>
                    <a:pt x="51" y="68"/>
                    <a:pt x="80" y="60"/>
                    <a:pt x="88" y="53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16"/>
                    <a:pt x="74" y="10"/>
                    <a:pt x="62" y="10"/>
                  </a:cubicBezTo>
                  <a:cubicBezTo>
                    <a:pt x="50" y="10"/>
                    <a:pt x="38" y="17"/>
                    <a:pt x="32" y="40"/>
                  </a:cubicBezTo>
                  <a:cubicBezTo>
                    <a:pt x="30" y="45"/>
                    <a:pt x="28" y="48"/>
                    <a:pt x="22" y="48"/>
                  </a:cubicBezTo>
                  <a:cubicBezTo>
                    <a:pt x="16" y="48"/>
                    <a:pt x="5" y="43"/>
                    <a:pt x="5" y="34"/>
                  </a:cubicBezTo>
                  <a:cubicBezTo>
                    <a:pt x="5" y="17"/>
                    <a:pt x="32" y="0"/>
                    <a:pt x="66" y="0"/>
                  </a:cubicBezTo>
                  <a:cubicBezTo>
                    <a:pt x="111" y="0"/>
                    <a:pt x="115" y="22"/>
                    <a:pt x="115" y="40"/>
                  </a:cubicBezTo>
                  <a:lnTo>
                    <a:pt x="115" y="123"/>
                  </a:lnTo>
                  <a:close/>
                  <a:moveTo>
                    <a:pt x="88" y="107"/>
                  </a:moveTo>
                  <a:cubicBezTo>
                    <a:pt x="88" y="131"/>
                    <a:pt x="69" y="138"/>
                    <a:pt x="57" y="138"/>
                  </a:cubicBezTo>
                  <a:cubicBezTo>
                    <a:pt x="39" y="138"/>
                    <a:pt x="30" y="124"/>
                    <a:pt x="30" y="107"/>
                  </a:cubicBezTo>
                  <a:cubicBezTo>
                    <a:pt x="30" y="93"/>
                    <a:pt x="37" y="86"/>
                    <a:pt x="53" y="79"/>
                  </a:cubicBezTo>
                  <a:cubicBezTo>
                    <a:pt x="65" y="75"/>
                    <a:pt x="81" y="69"/>
                    <a:pt x="88" y="65"/>
                  </a:cubicBezTo>
                  <a:lnTo>
                    <a:pt x="88" y="107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</p:grpSp>
      <p:pic>
        <p:nvPicPr>
          <p:cNvPr id="29" name="Picture 88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9144000" cy="347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1375" y="4497388"/>
            <a:ext cx="5286375" cy="4429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Headline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81375" y="4976813"/>
            <a:ext cx="5289550" cy="309562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en-GB" noProof="0" smtClean="0"/>
              <a:t>Subheadline</a:t>
            </a:r>
          </a:p>
        </p:txBody>
      </p:sp>
    </p:spTree>
    <p:extLst>
      <p:ext uri="{BB962C8B-B14F-4D97-AF65-F5344CB8AC3E}">
        <p14:creationId xmlns:p14="http://schemas.microsoft.com/office/powerpoint/2010/main" xmlns="" val="3327881033"/>
      </p:ext>
    </p:extLst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33134583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4638" y="349250"/>
            <a:ext cx="2051050" cy="581501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66725" y="349250"/>
            <a:ext cx="6005513" cy="581501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28812148"/>
      </p:ext>
    </p:extLst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5495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5989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2432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284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9043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28777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0644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36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55768597"/>
      </p:ext>
    </p:extLst>
  </p:cSld>
  <p:clrMapOvr>
    <a:masterClrMapping/>
  </p:clrMapOvr>
  <p:transition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62795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32067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26945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29359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58471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64402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75500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94594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2879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113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xmlns="" val="1605105045"/>
      </p:ext>
    </p:extLst>
  </p:cSld>
  <p:clrMapOvr>
    <a:masterClrMapping/>
  </p:clrMapOvr>
  <p:transition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27062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06175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5649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6078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6725" y="1628775"/>
            <a:ext cx="4027488" cy="4535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6613" y="1628775"/>
            <a:ext cx="4029075" cy="4535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32843462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01728341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88496887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76685968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xmlns="" val="3760942301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xmlns="" val="1514502102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66725" y="349250"/>
            <a:ext cx="7058025" cy="94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Headline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6725" y="1628775"/>
            <a:ext cx="8208963" cy="453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in Arial 18pt</a:t>
            </a:r>
          </a:p>
          <a:p>
            <a:pPr lvl="1"/>
            <a:r>
              <a:rPr lang="en-GB" smtClean="0"/>
              <a:t>First level</a:t>
            </a:r>
          </a:p>
          <a:p>
            <a:pPr lvl="2"/>
            <a:r>
              <a:rPr lang="en-GB" smtClean="0"/>
              <a:t>Second level</a:t>
            </a:r>
          </a:p>
          <a:p>
            <a:pPr lvl="3"/>
            <a:r>
              <a:rPr lang="en-GB" smtClean="0"/>
              <a:t>Third level</a:t>
            </a:r>
          </a:p>
          <a:p>
            <a:pPr lvl="4"/>
            <a:r>
              <a:rPr lang="en-GB" smtClean="0"/>
              <a:t>Fourth level</a:t>
            </a:r>
          </a:p>
        </p:txBody>
      </p:sp>
      <p:grpSp>
        <p:nvGrpSpPr>
          <p:cNvPr id="1028" name="Group 258"/>
          <p:cNvGrpSpPr>
            <a:grpSpLocks/>
          </p:cNvGrpSpPr>
          <p:nvPr/>
        </p:nvGrpSpPr>
        <p:grpSpPr bwMode="auto">
          <a:xfrm>
            <a:off x="-3175" y="1463675"/>
            <a:ext cx="9147175" cy="5394325"/>
            <a:chOff x="-2" y="922"/>
            <a:chExt cx="5762" cy="3398"/>
          </a:xfrm>
        </p:grpSpPr>
        <p:sp>
          <p:nvSpPr>
            <p:cNvPr id="1047" name="Rectangle 16"/>
            <p:cNvSpPr>
              <a:spLocks noChangeArrowheads="1"/>
            </p:cNvSpPr>
            <p:nvPr/>
          </p:nvSpPr>
          <p:spPr bwMode="gray">
            <a:xfrm>
              <a:off x="5680" y="922"/>
              <a:ext cx="80" cy="2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48" name="Freeform 15"/>
            <p:cNvSpPr>
              <a:spLocks/>
            </p:cNvSpPr>
            <p:nvPr/>
          </p:nvSpPr>
          <p:spPr bwMode="gray">
            <a:xfrm>
              <a:off x="-2" y="3792"/>
              <a:ext cx="5762" cy="528"/>
            </a:xfrm>
            <a:custGeom>
              <a:avLst/>
              <a:gdLst>
                <a:gd name="T0" fmla="*/ 5762 w 5762"/>
                <a:gd name="T1" fmla="*/ 528 h 528"/>
                <a:gd name="T2" fmla="*/ 5762 w 5762"/>
                <a:gd name="T3" fmla="*/ 0 h 528"/>
                <a:gd name="T4" fmla="*/ 5678 w 5762"/>
                <a:gd name="T5" fmla="*/ 0 h 528"/>
                <a:gd name="T6" fmla="*/ 5678 w 5762"/>
                <a:gd name="T7" fmla="*/ 251 h 528"/>
                <a:gd name="T8" fmla="*/ 2 w 5762"/>
                <a:gd name="T9" fmla="*/ 251 h 528"/>
                <a:gd name="T10" fmla="*/ 0 w 5762"/>
                <a:gd name="T11" fmla="*/ 528 h 528"/>
                <a:gd name="T12" fmla="*/ 5762 w 5762"/>
                <a:gd name="T13" fmla="*/ 528 h 5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62" h="528">
                  <a:moveTo>
                    <a:pt x="5762" y="528"/>
                  </a:moveTo>
                  <a:lnTo>
                    <a:pt x="5762" y="0"/>
                  </a:lnTo>
                  <a:lnTo>
                    <a:pt x="5678" y="0"/>
                  </a:lnTo>
                  <a:lnTo>
                    <a:pt x="5678" y="251"/>
                  </a:lnTo>
                  <a:lnTo>
                    <a:pt x="2" y="251"/>
                  </a:lnTo>
                  <a:lnTo>
                    <a:pt x="0" y="528"/>
                  </a:lnTo>
                  <a:lnTo>
                    <a:pt x="5762" y="528"/>
                  </a:lnTo>
                  <a:close/>
                </a:path>
              </a:pathLst>
            </a:custGeom>
            <a:gradFill rotWithShape="1">
              <a:gsLst>
                <a:gs pos="0">
                  <a:srgbClr val="BFBFBF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49" name="Freeform 10"/>
            <p:cNvSpPr>
              <a:spLocks/>
            </p:cNvSpPr>
            <p:nvPr/>
          </p:nvSpPr>
          <p:spPr bwMode="gray">
            <a:xfrm>
              <a:off x="-2" y="922"/>
              <a:ext cx="5762" cy="2442"/>
            </a:xfrm>
            <a:custGeom>
              <a:avLst/>
              <a:gdLst>
                <a:gd name="T0" fmla="*/ 174 w 6803"/>
                <a:gd name="T1" fmla="*/ 61 h 2884"/>
                <a:gd name="T2" fmla="*/ 174 w 6803"/>
                <a:gd name="T3" fmla="*/ 0 h 2884"/>
                <a:gd name="T4" fmla="*/ 0 w 6803"/>
                <a:gd name="T5" fmla="*/ 0 h 2884"/>
                <a:gd name="T6" fmla="*/ 0 w 6803"/>
                <a:gd name="T7" fmla="*/ 3 h 2884"/>
                <a:gd name="T8" fmla="*/ 173 w 6803"/>
                <a:gd name="T9" fmla="*/ 3 h 2884"/>
                <a:gd name="T10" fmla="*/ 173 w 6803"/>
                <a:gd name="T11" fmla="*/ 75 h 2884"/>
                <a:gd name="T12" fmla="*/ 176 w 6803"/>
                <a:gd name="T13" fmla="*/ 75 h 2884"/>
                <a:gd name="T14" fmla="*/ 176 w 6803"/>
                <a:gd name="T15" fmla="*/ 61 h 2884"/>
                <a:gd name="T16" fmla="*/ 174 w 6803"/>
                <a:gd name="T17" fmla="*/ 61 h 2884"/>
                <a:gd name="T18" fmla="*/ 174 w 6803"/>
                <a:gd name="T19" fmla="*/ 61 h 28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803" h="2884">
                  <a:moveTo>
                    <a:pt x="6709" y="2360"/>
                  </a:moveTo>
                  <a:lnTo>
                    <a:pt x="670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6701" y="7"/>
                  </a:lnTo>
                  <a:lnTo>
                    <a:pt x="6701" y="2884"/>
                  </a:lnTo>
                  <a:lnTo>
                    <a:pt x="6803" y="2884"/>
                  </a:lnTo>
                  <a:lnTo>
                    <a:pt x="6803" y="2360"/>
                  </a:lnTo>
                  <a:lnTo>
                    <a:pt x="6709" y="2360"/>
                  </a:lnTo>
                  <a:close/>
                </a:path>
              </a:pathLst>
            </a:custGeom>
            <a:solidFill>
              <a:srgbClr val="6B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50" name="Freeform 11"/>
            <p:cNvSpPr>
              <a:spLocks/>
            </p:cNvSpPr>
            <p:nvPr/>
          </p:nvSpPr>
          <p:spPr bwMode="gray">
            <a:xfrm>
              <a:off x="-2" y="3358"/>
              <a:ext cx="5762" cy="688"/>
            </a:xfrm>
            <a:custGeom>
              <a:avLst/>
              <a:gdLst>
                <a:gd name="T0" fmla="*/ 176 w 6803"/>
                <a:gd name="T1" fmla="*/ 0 h 812"/>
                <a:gd name="T2" fmla="*/ 173 w 6803"/>
                <a:gd name="T3" fmla="*/ 0 h 812"/>
                <a:gd name="T4" fmla="*/ 173 w 6803"/>
                <a:gd name="T5" fmla="*/ 21 h 812"/>
                <a:gd name="T6" fmla="*/ 0 w 6803"/>
                <a:gd name="T7" fmla="*/ 21 h 812"/>
                <a:gd name="T8" fmla="*/ 0 w 6803"/>
                <a:gd name="T9" fmla="*/ 22 h 812"/>
                <a:gd name="T10" fmla="*/ 174 w 6803"/>
                <a:gd name="T11" fmla="*/ 22 h 812"/>
                <a:gd name="T12" fmla="*/ 174 w 6803"/>
                <a:gd name="T13" fmla="*/ 14 h 812"/>
                <a:gd name="T14" fmla="*/ 176 w 6803"/>
                <a:gd name="T15" fmla="*/ 14 h 812"/>
                <a:gd name="T16" fmla="*/ 176 w 6803"/>
                <a:gd name="T17" fmla="*/ 0 h 812"/>
                <a:gd name="T18" fmla="*/ 176 w 6803"/>
                <a:gd name="T19" fmla="*/ 0 h 8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803" h="812">
                  <a:moveTo>
                    <a:pt x="6803" y="0"/>
                  </a:moveTo>
                  <a:lnTo>
                    <a:pt x="6701" y="0"/>
                  </a:lnTo>
                  <a:lnTo>
                    <a:pt x="6701" y="805"/>
                  </a:lnTo>
                  <a:lnTo>
                    <a:pt x="0" y="805"/>
                  </a:lnTo>
                  <a:lnTo>
                    <a:pt x="0" y="812"/>
                  </a:lnTo>
                  <a:lnTo>
                    <a:pt x="6709" y="812"/>
                  </a:lnTo>
                  <a:lnTo>
                    <a:pt x="6709" y="522"/>
                  </a:lnTo>
                  <a:lnTo>
                    <a:pt x="6803" y="522"/>
                  </a:lnTo>
                  <a:lnTo>
                    <a:pt x="6803" y="0"/>
                  </a:lnTo>
                  <a:close/>
                </a:path>
              </a:pathLst>
            </a:custGeom>
            <a:solidFill>
              <a:srgbClr val="009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</p:grpSp>
      <p:pic>
        <p:nvPicPr>
          <p:cNvPr id="1029" name="Picture 25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7727950" y="250825"/>
            <a:ext cx="949325" cy="94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0" name="Group 358"/>
          <p:cNvGrpSpPr>
            <a:grpSpLocks noChangeAspect="1"/>
          </p:cNvGrpSpPr>
          <p:nvPr/>
        </p:nvGrpSpPr>
        <p:grpSpPr bwMode="auto">
          <a:xfrm>
            <a:off x="7613650" y="6570663"/>
            <a:ext cx="1063625" cy="139700"/>
            <a:chOff x="219" y="1813"/>
            <a:chExt cx="5322" cy="695"/>
          </a:xfrm>
        </p:grpSpPr>
        <p:sp>
          <p:nvSpPr>
            <p:cNvPr id="1031" name="AutoShape 359"/>
            <p:cNvSpPr>
              <a:spLocks noChangeAspect="1" noChangeArrowheads="1" noTextEdit="1"/>
            </p:cNvSpPr>
            <p:nvPr userDrawn="1"/>
          </p:nvSpPr>
          <p:spPr bwMode="gray">
            <a:xfrm>
              <a:off x="219" y="1813"/>
              <a:ext cx="5322" cy="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32" name="Freeform 360"/>
            <p:cNvSpPr>
              <a:spLocks noEditPoints="1"/>
            </p:cNvSpPr>
            <p:nvPr userDrawn="1"/>
          </p:nvSpPr>
          <p:spPr bwMode="gray">
            <a:xfrm>
              <a:off x="219" y="1846"/>
              <a:ext cx="395" cy="489"/>
            </a:xfrm>
            <a:custGeom>
              <a:avLst/>
              <a:gdLst>
                <a:gd name="T0" fmla="*/ 2147483647 w 167"/>
                <a:gd name="T1" fmla="*/ 2147483647 h 207"/>
                <a:gd name="T2" fmla="*/ 2147483647 w 167"/>
                <a:gd name="T3" fmla="*/ 2147483647 h 207"/>
                <a:gd name="T4" fmla="*/ 2147483647 w 167"/>
                <a:gd name="T5" fmla="*/ 2147483647 h 207"/>
                <a:gd name="T6" fmla="*/ 2147483647 w 167"/>
                <a:gd name="T7" fmla="*/ 2147483647 h 207"/>
                <a:gd name="T8" fmla="*/ 2147483647 w 167"/>
                <a:gd name="T9" fmla="*/ 2147483647 h 207"/>
                <a:gd name="T10" fmla="*/ 2147483647 w 167"/>
                <a:gd name="T11" fmla="*/ 1784356299 h 207"/>
                <a:gd name="T12" fmla="*/ 2147483647 w 167"/>
                <a:gd name="T13" fmla="*/ 0 h 207"/>
                <a:gd name="T14" fmla="*/ 0 w 167"/>
                <a:gd name="T15" fmla="*/ 0 h 207"/>
                <a:gd name="T16" fmla="*/ 0 w 167"/>
                <a:gd name="T17" fmla="*/ 1464546413 h 207"/>
                <a:gd name="T18" fmla="*/ 2147483647 w 167"/>
                <a:gd name="T19" fmla="*/ 2147483647 h 207"/>
                <a:gd name="T20" fmla="*/ 2147483647 w 167"/>
                <a:gd name="T21" fmla="*/ 2147483647 h 207"/>
                <a:gd name="T22" fmla="*/ 0 w 167"/>
                <a:gd name="T23" fmla="*/ 2147483647 h 207"/>
                <a:gd name="T24" fmla="*/ 0 w 167"/>
                <a:gd name="T25" fmla="*/ 2147483647 h 207"/>
                <a:gd name="T26" fmla="*/ 2147483647 w 167"/>
                <a:gd name="T27" fmla="*/ 2147483647 h 207"/>
                <a:gd name="T28" fmla="*/ 2147483647 w 167"/>
                <a:gd name="T29" fmla="*/ 2147483647 h 207"/>
                <a:gd name="T30" fmla="*/ 2147483647 w 167"/>
                <a:gd name="T31" fmla="*/ 2147483647 h 207"/>
                <a:gd name="T32" fmla="*/ 2147483647 w 167"/>
                <a:gd name="T33" fmla="*/ 2147483647 h 207"/>
                <a:gd name="T34" fmla="*/ 2147483647 w 167"/>
                <a:gd name="T35" fmla="*/ 2147483647 h 207"/>
                <a:gd name="T36" fmla="*/ 2147483647 w 167"/>
                <a:gd name="T37" fmla="*/ 2147483647 h 207"/>
                <a:gd name="T38" fmla="*/ 2147483647 w 167"/>
                <a:gd name="T39" fmla="*/ 2147483647 h 207"/>
                <a:gd name="T40" fmla="*/ 2147483647 w 167"/>
                <a:gd name="T41" fmla="*/ 2147483647 h 207"/>
                <a:gd name="T42" fmla="*/ 2147483647 w 167"/>
                <a:gd name="T43" fmla="*/ 1784356299 h 207"/>
                <a:gd name="T44" fmla="*/ 2147483647 w 167"/>
                <a:gd name="T45" fmla="*/ 2147483647 h 207"/>
                <a:gd name="T46" fmla="*/ 2147483647 w 167"/>
                <a:gd name="T47" fmla="*/ 2147483647 h 207"/>
                <a:gd name="T48" fmla="*/ 2147483647 w 167"/>
                <a:gd name="T49" fmla="*/ 2147483647 h 207"/>
                <a:gd name="T50" fmla="*/ 2147483647 w 167"/>
                <a:gd name="T51" fmla="*/ 2147483647 h 20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67" h="207">
                  <a:moveTo>
                    <a:pt x="93" y="207"/>
                  </a:moveTo>
                  <a:cubicBezTo>
                    <a:pt x="138" y="207"/>
                    <a:pt x="167" y="190"/>
                    <a:pt x="167" y="149"/>
                  </a:cubicBezTo>
                  <a:cubicBezTo>
                    <a:pt x="167" y="114"/>
                    <a:pt x="142" y="98"/>
                    <a:pt x="113" y="94"/>
                  </a:cubicBezTo>
                  <a:cubicBezTo>
                    <a:pt x="113" y="94"/>
                    <a:pt x="113" y="94"/>
                    <a:pt x="113" y="94"/>
                  </a:cubicBezTo>
                  <a:cubicBezTo>
                    <a:pt x="141" y="88"/>
                    <a:pt x="158" y="71"/>
                    <a:pt x="158" y="48"/>
                  </a:cubicBezTo>
                  <a:cubicBezTo>
                    <a:pt x="158" y="31"/>
                    <a:pt x="151" y="19"/>
                    <a:pt x="139" y="11"/>
                  </a:cubicBezTo>
                  <a:cubicBezTo>
                    <a:pt x="128" y="3"/>
                    <a:pt x="110" y="0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6" y="11"/>
                    <a:pt x="27" y="11"/>
                    <a:pt x="27" y="28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7" y="196"/>
                    <a:pt x="26" y="196"/>
                    <a:pt x="0" y="198"/>
                  </a:cubicBezTo>
                  <a:cubicBezTo>
                    <a:pt x="0" y="207"/>
                    <a:pt x="0" y="207"/>
                    <a:pt x="0" y="207"/>
                  </a:cubicBezTo>
                  <a:lnTo>
                    <a:pt x="93" y="207"/>
                  </a:lnTo>
                  <a:close/>
                  <a:moveTo>
                    <a:pt x="57" y="101"/>
                  </a:moveTo>
                  <a:cubicBezTo>
                    <a:pt x="78" y="101"/>
                    <a:pt x="78" y="101"/>
                    <a:pt x="78" y="101"/>
                  </a:cubicBezTo>
                  <a:cubicBezTo>
                    <a:pt x="115" y="101"/>
                    <a:pt x="135" y="119"/>
                    <a:pt x="135" y="151"/>
                  </a:cubicBezTo>
                  <a:cubicBezTo>
                    <a:pt x="135" y="187"/>
                    <a:pt x="111" y="196"/>
                    <a:pt x="85" y="196"/>
                  </a:cubicBezTo>
                  <a:cubicBezTo>
                    <a:pt x="61" y="196"/>
                    <a:pt x="57" y="192"/>
                    <a:pt x="57" y="173"/>
                  </a:cubicBezTo>
                  <a:lnTo>
                    <a:pt x="57" y="101"/>
                  </a:lnTo>
                  <a:close/>
                  <a:moveTo>
                    <a:pt x="57" y="26"/>
                  </a:moveTo>
                  <a:cubicBezTo>
                    <a:pt x="57" y="13"/>
                    <a:pt x="57" y="11"/>
                    <a:pt x="81" y="11"/>
                  </a:cubicBezTo>
                  <a:cubicBezTo>
                    <a:pt x="102" y="10"/>
                    <a:pt x="126" y="19"/>
                    <a:pt x="126" y="49"/>
                  </a:cubicBezTo>
                  <a:cubicBezTo>
                    <a:pt x="126" y="79"/>
                    <a:pt x="108" y="90"/>
                    <a:pt x="77" y="90"/>
                  </a:cubicBezTo>
                  <a:cubicBezTo>
                    <a:pt x="57" y="90"/>
                    <a:pt x="57" y="90"/>
                    <a:pt x="57" y="90"/>
                  </a:cubicBezTo>
                  <a:lnTo>
                    <a:pt x="57" y="26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33" name="Freeform 361"/>
            <p:cNvSpPr>
              <a:spLocks noEditPoints="1"/>
            </p:cNvSpPr>
            <p:nvPr userDrawn="1"/>
          </p:nvSpPr>
          <p:spPr bwMode="gray">
            <a:xfrm>
              <a:off x="675" y="1981"/>
              <a:ext cx="319" cy="362"/>
            </a:xfrm>
            <a:custGeom>
              <a:avLst/>
              <a:gdLst>
                <a:gd name="T0" fmla="*/ 2147483647 w 135"/>
                <a:gd name="T1" fmla="*/ 2147483647 h 153"/>
                <a:gd name="T2" fmla="*/ 2147483647 w 135"/>
                <a:gd name="T3" fmla="*/ 2147483647 h 153"/>
                <a:gd name="T4" fmla="*/ 2147483647 w 135"/>
                <a:gd name="T5" fmla="*/ 2147483647 h 153"/>
                <a:gd name="T6" fmla="*/ 2147483647 w 135"/>
                <a:gd name="T7" fmla="*/ 2147483647 h 153"/>
                <a:gd name="T8" fmla="*/ 2147483647 w 135"/>
                <a:gd name="T9" fmla="*/ 2147483647 h 153"/>
                <a:gd name="T10" fmla="*/ 2147483647 w 135"/>
                <a:gd name="T11" fmla="*/ 2147483647 h 153"/>
                <a:gd name="T12" fmla="*/ 2147483647 w 135"/>
                <a:gd name="T13" fmla="*/ 2147483647 h 153"/>
                <a:gd name="T14" fmla="*/ 2147483647 w 135"/>
                <a:gd name="T15" fmla="*/ 0 h 153"/>
                <a:gd name="T16" fmla="*/ 824025178 w 135"/>
                <a:gd name="T17" fmla="*/ 2147483647 h 153"/>
                <a:gd name="T18" fmla="*/ 2147483647 w 135"/>
                <a:gd name="T19" fmla="*/ 2147483647 h 153"/>
                <a:gd name="T20" fmla="*/ 2147483647 w 135"/>
                <a:gd name="T21" fmla="*/ 2147483647 h 153"/>
                <a:gd name="T22" fmla="*/ 2147483647 w 135"/>
                <a:gd name="T23" fmla="*/ 1722665058 h 153"/>
                <a:gd name="T24" fmla="*/ 2147483647 w 135"/>
                <a:gd name="T25" fmla="*/ 2147483647 h 153"/>
                <a:gd name="T26" fmla="*/ 2147483647 w 135"/>
                <a:gd name="T27" fmla="*/ 2147483647 h 153"/>
                <a:gd name="T28" fmla="*/ 2147483647 w 135"/>
                <a:gd name="T29" fmla="*/ 2147483647 h 153"/>
                <a:gd name="T30" fmla="*/ 0 w 135"/>
                <a:gd name="T31" fmla="*/ 2147483647 h 153"/>
                <a:gd name="T32" fmla="*/ 2147483647 w 135"/>
                <a:gd name="T33" fmla="*/ 2147483647 h 153"/>
                <a:gd name="T34" fmla="*/ 2147483647 w 135"/>
                <a:gd name="T35" fmla="*/ 2147483647 h 153"/>
                <a:gd name="T36" fmla="*/ 2147483647 w 135"/>
                <a:gd name="T37" fmla="*/ 2147483647 h 153"/>
                <a:gd name="T38" fmla="*/ 2147483647 w 135"/>
                <a:gd name="T39" fmla="*/ 2147483647 h 153"/>
                <a:gd name="T40" fmla="*/ 2147483647 w 135"/>
                <a:gd name="T41" fmla="*/ 2147483647 h 153"/>
                <a:gd name="T42" fmla="*/ 2147483647 w 135"/>
                <a:gd name="T43" fmla="*/ 2147483647 h 153"/>
                <a:gd name="T44" fmla="*/ 2147483647 w 135"/>
                <a:gd name="T45" fmla="*/ 2147483647 h 153"/>
                <a:gd name="T46" fmla="*/ 2147483647 w 135"/>
                <a:gd name="T47" fmla="*/ 2147483647 h 15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5" h="153">
                  <a:moveTo>
                    <a:pt x="88" y="107"/>
                  </a:moveTo>
                  <a:cubicBezTo>
                    <a:pt x="88" y="131"/>
                    <a:pt x="69" y="137"/>
                    <a:pt x="57" y="137"/>
                  </a:cubicBezTo>
                  <a:cubicBezTo>
                    <a:pt x="39" y="137"/>
                    <a:pt x="30" y="124"/>
                    <a:pt x="30" y="107"/>
                  </a:cubicBezTo>
                  <a:cubicBezTo>
                    <a:pt x="30" y="93"/>
                    <a:pt x="37" y="85"/>
                    <a:pt x="53" y="79"/>
                  </a:cubicBezTo>
                  <a:cubicBezTo>
                    <a:pt x="65" y="75"/>
                    <a:pt x="81" y="69"/>
                    <a:pt x="88" y="65"/>
                  </a:cubicBezTo>
                  <a:lnTo>
                    <a:pt x="88" y="107"/>
                  </a:lnTo>
                  <a:close/>
                  <a:moveTo>
                    <a:pt x="114" y="40"/>
                  </a:moveTo>
                  <a:cubicBezTo>
                    <a:pt x="114" y="22"/>
                    <a:pt x="111" y="0"/>
                    <a:pt x="65" y="0"/>
                  </a:cubicBezTo>
                  <a:cubicBezTo>
                    <a:pt x="32" y="0"/>
                    <a:pt x="5" y="17"/>
                    <a:pt x="5" y="34"/>
                  </a:cubicBezTo>
                  <a:cubicBezTo>
                    <a:pt x="5" y="43"/>
                    <a:pt x="16" y="48"/>
                    <a:pt x="22" y="48"/>
                  </a:cubicBezTo>
                  <a:cubicBezTo>
                    <a:pt x="28" y="48"/>
                    <a:pt x="30" y="45"/>
                    <a:pt x="31" y="40"/>
                  </a:cubicBezTo>
                  <a:cubicBezTo>
                    <a:pt x="38" y="17"/>
                    <a:pt x="50" y="10"/>
                    <a:pt x="62" y="10"/>
                  </a:cubicBezTo>
                  <a:cubicBezTo>
                    <a:pt x="74" y="10"/>
                    <a:pt x="88" y="16"/>
                    <a:pt x="88" y="40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80" y="60"/>
                    <a:pt x="51" y="68"/>
                    <a:pt x="28" y="75"/>
                  </a:cubicBezTo>
                  <a:cubicBezTo>
                    <a:pt x="6" y="82"/>
                    <a:pt x="0" y="97"/>
                    <a:pt x="0" y="111"/>
                  </a:cubicBezTo>
                  <a:cubicBezTo>
                    <a:pt x="0" y="133"/>
                    <a:pt x="15" y="153"/>
                    <a:pt x="43" y="153"/>
                  </a:cubicBezTo>
                  <a:cubicBezTo>
                    <a:pt x="61" y="153"/>
                    <a:pt x="78" y="142"/>
                    <a:pt x="87" y="135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135" y="146"/>
                    <a:pt x="135" y="146"/>
                    <a:pt x="135" y="146"/>
                  </a:cubicBezTo>
                  <a:cubicBezTo>
                    <a:pt x="135" y="138"/>
                    <a:pt x="135" y="138"/>
                    <a:pt x="135" y="138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15" y="136"/>
                    <a:pt x="114" y="133"/>
                    <a:pt x="114" y="121"/>
                  </a:cubicBezTo>
                  <a:lnTo>
                    <a:pt x="114" y="4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34" name="Freeform 362"/>
            <p:cNvSpPr>
              <a:spLocks/>
            </p:cNvSpPr>
            <p:nvPr userDrawn="1"/>
          </p:nvSpPr>
          <p:spPr bwMode="gray">
            <a:xfrm>
              <a:off x="987" y="1988"/>
              <a:ext cx="375" cy="518"/>
            </a:xfrm>
            <a:custGeom>
              <a:avLst/>
              <a:gdLst>
                <a:gd name="T0" fmla="*/ 0 w 159"/>
                <a:gd name="T1" fmla="*/ 0 h 219"/>
                <a:gd name="T2" fmla="*/ 0 w 159"/>
                <a:gd name="T3" fmla="*/ 1498180869 h 219"/>
                <a:gd name="T4" fmla="*/ 2147483647 w 159"/>
                <a:gd name="T5" fmla="*/ 2147483647 h 219"/>
                <a:gd name="T6" fmla="*/ 2147483647 w 159"/>
                <a:gd name="T7" fmla="*/ 2147483647 h 219"/>
                <a:gd name="T8" fmla="*/ 2147483647 w 159"/>
                <a:gd name="T9" fmla="*/ 2147483647 h 219"/>
                <a:gd name="T10" fmla="*/ 2147483647 w 159"/>
                <a:gd name="T11" fmla="*/ 2147483647 h 219"/>
                <a:gd name="T12" fmla="*/ 2147483647 w 159"/>
                <a:gd name="T13" fmla="*/ 2147483647 h 219"/>
                <a:gd name="T14" fmla="*/ 2147483647 w 159"/>
                <a:gd name="T15" fmla="*/ 2147483647 h 219"/>
                <a:gd name="T16" fmla="*/ 2147483647 w 159"/>
                <a:gd name="T17" fmla="*/ 2147483647 h 219"/>
                <a:gd name="T18" fmla="*/ 2147483647 w 159"/>
                <a:gd name="T19" fmla="*/ 2147483647 h 219"/>
                <a:gd name="T20" fmla="*/ 2147483647 w 159"/>
                <a:gd name="T21" fmla="*/ 2147483647 h 219"/>
                <a:gd name="T22" fmla="*/ 2147483647 w 159"/>
                <a:gd name="T23" fmla="*/ 2147483647 h 219"/>
                <a:gd name="T24" fmla="*/ 2147483647 w 159"/>
                <a:gd name="T25" fmla="*/ 2147483647 h 219"/>
                <a:gd name="T26" fmla="*/ 2147483647 w 159"/>
                <a:gd name="T27" fmla="*/ 1498180869 h 219"/>
                <a:gd name="T28" fmla="*/ 2147483647 w 159"/>
                <a:gd name="T29" fmla="*/ 0 h 219"/>
                <a:gd name="T30" fmla="*/ 2147483647 w 159"/>
                <a:gd name="T31" fmla="*/ 0 h 219"/>
                <a:gd name="T32" fmla="*/ 2147483647 w 159"/>
                <a:gd name="T33" fmla="*/ 1498180869 h 219"/>
                <a:gd name="T34" fmla="*/ 2147483647 w 159"/>
                <a:gd name="T35" fmla="*/ 1832020307 h 219"/>
                <a:gd name="T36" fmla="*/ 2147483647 w 159"/>
                <a:gd name="T37" fmla="*/ 2147483647 h 219"/>
                <a:gd name="T38" fmla="*/ 2147483647 w 159"/>
                <a:gd name="T39" fmla="*/ 2147483647 h 219"/>
                <a:gd name="T40" fmla="*/ 2147483647 w 159"/>
                <a:gd name="T41" fmla="*/ 2147483647 h 219"/>
                <a:gd name="T42" fmla="*/ 2147483647 w 159"/>
                <a:gd name="T43" fmla="*/ 2147483647 h 219"/>
                <a:gd name="T44" fmla="*/ 2147483647 w 159"/>
                <a:gd name="T45" fmla="*/ 1714022192 h 219"/>
                <a:gd name="T46" fmla="*/ 2147483647 w 159"/>
                <a:gd name="T47" fmla="*/ 1498180869 h 219"/>
                <a:gd name="T48" fmla="*/ 2147483647 w 159"/>
                <a:gd name="T49" fmla="*/ 0 h 219"/>
                <a:gd name="T50" fmla="*/ 0 w 159"/>
                <a:gd name="T51" fmla="*/ 0 h 21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9" h="219">
                  <a:moveTo>
                    <a:pt x="0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4" y="10"/>
                    <a:pt x="17" y="11"/>
                    <a:pt x="23" y="25"/>
                  </a:cubicBezTo>
                  <a:cubicBezTo>
                    <a:pt x="38" y="60"/>
                    <a:pt x="62" y="124"/>
                    <a:pt x="70" y="144"/>
                  </a:cubicBezTo>
                  <a:cubicBezTo>
                    <a:pt x="71" y="150"/>
                    <a:pt x="72" y="154"/>
                    <a:pt x="72" y="159"/>
                  </a:cubicBezTo>
                  <a:cubicBezTo>
                    <a:pt x="72" y="166"/>
                    <a:pt x="69" y="175"/>
                    <a:pt x="65" y="184"/>
                  </a:cubicBezTo>
                  <a:cubicBezTo>
                    <a:pt x="60" y="194"/>
                    <a:pt x="55" y="197"/>
                    <a:pt x="52" y="197"/>
                  </a:cubicBezTo>
                  <a:cubicBezTo>
                    <a:pt x="49" y="197"/>
                    <a:pt x="46" y="196"/>
                    <a:pt x="41" y="191"/>
                  </a:cubicBezTo>
                  <a:cubicBezTo>
                    <a:pt x="38" y="188"/>
                    <a:pt x="35" y="187"/>
                    <a:pt x="32" y="187"/>
                  </a:cubicBezTo>
                  <a:cubicBezTo>
                    <a:pt x="26" y="187"/>
                    <a:pt x="19" y="195"/>
                    <a:pt x="19" y="203"/>
                  </a:cubicBezTo>
                  <a:cubicBezTo>
                    <a:pt x="19" y="210"/>
                    <a:pt x="27" y="219"/>
                    <a:pt x="39" y="219"/>
                  </a:cubicBezTo>
                  <a:cubicBezTo>
                    <a:pt x="51" y="219"/>
                    <a:pt x="67" y="215"/>
                    <a:pt x="82" y="171"/>
                  </a:cubicBezTo>
                  <a:cubicBezTo>
                    <a:pt x="100" y="118"/>
                    <a:pt x="128" y="45"/>
                    <a:pt x="137" y="24"/>
                  </a:cubicBezTo>
                  <a:cubicBezTo>
                    <a:pt x="142" y="12"/>
                    <a:pt x="144" y="10"/>
                    <a:pt x="159" y="9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22" y="11"/>
                    <a:pt x="123" y="15"/>
                    <a:pt x="121" y="21"/>
                  </a:cubicBezTo>
                  <a:cubicBezTo>
                    <a:pt x="117" y="39"/>
                    <a:pt x="101" y="84"/>
                    <a:pt x="88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74" y="83"/>
                    <a:pt x="62" y="51"/>
                    <a:pt x="51" y="20"/>
                  </a:cubicBezTo>
                  <a:cubicBezTo>
                    <a:pt x="49" y="14"/>
                    <a:pt x="49" y="11"/>
                    <a:pt x="56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0"/>
                    <a:pt x="68" y="0"/>
                    <a:pt x="6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35" name="Freeform 363"/>
            <p:cNvSpPr>
              <a:spLocks noEditPoints="1"/>
            </p:cNvSpPr>
            <p:nvPr userDrawn="1"/>
          </p:nvSpPr>
          <p:spPr bwMode="gray">
            <a:xfrm>
              <a:off x="1367" y="1981"/>
              <a:ext cx="305" cy="362"/>
            </a:xfrm>
            <a:custGeom>
              <a:avLst/>
              <a:gdLst>
                <a:gd name="T0" fmla="*/ 2147483647 w 129"/>
                <a:gd name="T1" fmla="*/ 2147483647 h 153"/>
                <a:gd name="T2" fmla="*/ 2147483647 w 129"/>
                <a:gd name="T3" fmla="*/ 0 h 153"/>
                <a:gd name="T4" fmla="*/ 0 w 129"/>
                <a:gd name="T5" fmla="*/ 2147483647 h 153"/>
                <a:gd name="T6" fmla="*/ 2147483647 w 129"/>
                <a:gd name="T7" fmla="*/ 2147483647 h 153"/>
                <a:gd name="T8" fmla="*/ 2147483647 w 129"/>
                <a:gd name="T9" fmla="*/ 2147483647 h 153"/>
                <a:gd name="T10" fmla="*/ 2147483647 w 129"/>
                <a:gd name="T11" fmla="*/ 2147483647 h 153"/>
                <a:gd name="T12" fmla="*/ 2147483647 w 129"/>
                <a:gd name="T13" fmla="*/ 2147483647 h 153"/>
                <a:gd name="T14" fmla="*/ 2147483647 w 129"/>
                <a:gd name="T15" fmla="*/ 2147483647 h 153"/>
                <a:gd name="T16" fmla="*/ 2147483647 w 129"/>
                <a:gd name="T17" fmla="*/ 2147483647 h 153"/>
                <a:gd name="T18" fmla="*/ 2147483647 w 129"/>
                <a:gd name="T19" fmla="*/ 2147483647 h 153"/>
                <a:gd name="T20" fmla="*/ 2147483647 w 129"/>
                <a:gd name="T21" fmla="*/ 2147483647 h 153"/>
                <a:gd name="T22" fmla="*/ 2147483647 w 129"/>
                <a:gd name="T23" fmla="*/ 2147483647 h 153"/>
                <a:gd name="T24" fmla="*/ 2147483647 w 129"/>
                <a:gd name="T25" fmla="*/ 2147483647 h 153"/>
                <a:gd name="T26" fmla="*/ 2147483647 w 129"/>
                <a:gd name="T27" fmla="*/ 1722665058 h 153"/>
                <a:gd name="T28" fmla="*/ 2147483647 w 129"/>
                <a:gd name="T29" fmla="*/ 2147483647 h 1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" h="153">
                  <a:moveTo>
                    <a:pt x="129" y="60"/>
                  </a:moveTo>
                  <a:cubicBezTo>
                    <a:pt x="129" y="42"/>
                    <a:pt x="123" y="0"/>
                    <a:pt x="68" y="0"/>
                  </a:cubicBezTo>
                  <a:cubicBezTo>
                    <a:pt x="22" y="0"/>
                    <a:pt x="0" y="33"/>
                    <a:pt x="0" y="78"/>
                  </a:cubicBezTo>
                  <a:cubicBezTo>
                    <a:pt x="0" y="125"/>
                    <a:pt x="20" y="153"/>
                    <a:pt x="69" y="153"/>
                  </a:cubicBezTo>
                  <a:cubicBezTo>
                    <a:pt x="97" y="153"/>
                    <a:pt x="114" y="139"/>
                    <a:pt x="123" y="120"/>
                  </a:cubicBezTo>
                  <a:cubicBezTo>
                    <a:pt x="113" y="115"/>
                    <a:pt x="113" y="115"/>
                    <a:pt x="113" y="115"/>
                  </a:cubicBezTo>
                  <a:cubicBezTo>
                    <a:pt x="105" y="128"/>
                    <a:pt x="94" y="138"/>
                    <a:pt x="75" y="138"/>
                  </a:cubicBezTo>
                  <a:cubicBezTo>
                    <a:pt x="38" y="138"/>
                    <a:pt x="30" y="102"/>
                    <a:pt x="31" y="71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3" y="71"/>
                    <a:pt x="129" y="70"/>
                    <a:pt x="129" y="60"/>
                  </a:cubicBezTo>
                  <a:close/>
                  <a:moveTo>
                    <a:pt x="98" y="50"/>
                  </a:moveTo>
                  <a:cubicBezTo>
                    <a:pt x="98" y="56"/>
                    <a:pt x="96" y="60"/>
                    <a:pt x="88" y="6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48"/>
                    <a:pt x="36" y="10"/>
                    <a:pt x="67" y="10"/>
                  </a:cubicBezTo>
                  <a:cubicBezTo>
                    <a:pt x="94" y="10"/>
                    <a:pt x="98" y="39"/>
                    <a:pt x="98" y="50"/>
                  </a:cubicBez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36" name="Freeform 364"/>
            <p:cNvSpPr>
              <a:spLocks/>
            </p:cNvSpPr>
            <p:nvPr userDrawn="1"/>
          </p:nvSpPr>
          <p:spPr bwMode="gray">
            <a:xfrm>
              <a:off x="1717" y="1981"/>
              <a:ext cx="245" cy="354"/>
            </a:xfrm>
            <a:custGeom>
              <a:avLst/>
              <a:gdLst>
                <a:gd name="T0" fmla="*/ 2147483647 w 104"/>
                <a:gd name="T1" fmla="*/ 0 h 150"/>
                <a:gd name="T2" fmla="*/ 0 w 104"/>
                <a:gd name="T3" fmla="*/ 1145314509 h 150"/>
                <a:gd name="T4" fmla="*/ 0 w 104"/>
                <a:gd name="T5" fmla="*/ 2147483647 h 150"/>
                <a:gd name="T6" fmla="*/ 1693431416 w 104"/>
                <a:gd name="T7" fmla="*/ 2147483647 h 150"/>
                <a:gd name="T8" fmla="*/ 2147483647 w 104"/>
                <a:gd name="T9" fmla="*/ 2147483647 h 150"/>
                <a:gd name="T10" fmla="*/ 2147483647 w 104"/>
                <a:gd name="T11" fmla="*/ 2147483647 h 150"/>
                <a:gd name="T12" fmla="*/ 2147483647 w 104"/>
                <a:gd name="T13" fmla="*/ 2147483647 h 150"/>
                <a:gd name="T14" fmla="*/ 2147483647 w 104"/>
                <a:gd name="T15" fmla="*/ 2147483647 h 150"/>
                <a:gd name="T16" fmla="*/ 2147483647 w 104"/>
                <a:gd name="T17" fmla="*/ 2147483647 h 150"/>
                <a:gd name="T18" fmla="*/ 2147483647 w 104"/>
                <a:gd name="T19" fmla="*/ 2147483647 h 150"/>
                <a:gd name="T20" fmla="*/ 2147483647 w 104"/>
                <a:gd name="T21" fmla="*/ 2147483647 h 150"/>
                <a:gd name="T22" fmla="*/ 2147483647 w 104"/>
                <a:gd name="T23" fmla="*/ 2147483647 h 150"/>
                <a:gd name="T24" fmla="*/ 2147483647 w 104"/>
                <a:gd name="T25" fmla="*/ 0 h 150"/>
                <a:gd name="T26" fmla="*/ 2147483647 w 104"/>
                <a:gd name="T27" fmla="*/ 2147483647 h 150"/>
                <a:gd name="T28" fmla="*/ 2147483647 w 104"/>
                <a:gd name="T29" fmla="*/ 0 h 1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4" h="150">
                  <a:moveTo>
                    <a:pt x="45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9" y="17"/>
                    <a:pt x="21" y="19"/>
                    <a:pt x="21" y="30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31"/>
                    <a:pt x="59" y="23"/>
                    <a:pt x="66" y="23"/>
                  </a:cubicBezTo>
                  <a:cubicBezTo>
                    <a:pt x="70" y="23"/>
                    <a:pt x="76" y="25"/>
                    <a:pt x="84" y="30"/>
                  </a:cubicBezTo>
                  <a:cubicBezTo>
                    <a:pt x="86" y="31"/>
                    <a:pt x="89" y="31"/>
                    <a:pt x="90" y="31"/>
                  </a:cubicBezTo>
                  <a:cubicBezTo>
                    <a:pt x="97" y="31"/>
                    <a:pt x="104" y="24"/>
                    <a:pt x="104" y="14"/>
                  </a:cubicBezTo>
                  <a:cubicBezTo>
                    <a:pt x="104" y="8"/>
                    <a:pt x="100" y="0"/>
                    <a:pt x="88" y="0"/>
                  </a:cubicBezTo>
                  <a:cubicBezTo>
                    <a:pt x="77" y="0"/>
                    <a:pt x="68" y="6"/>
                    <a:pt x="49" y="24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37" name="Freeform 365"/>
            <p:cNvSpPr>
              <a:spLocks/>
            </p:cNvSpPr>
            <p:nvPr userDrawn="1"/>
          </p:nvSpPr>
          <p:spPr bwMode="gray">
            <a:xfrm>
              <a:off x="3536" y="1901"/>
              <a:ext cx="219" cy="442"/>
            </a:xfrm>
            <a:custGeom>
              <a:avLst/>
              <a:gdLst>
                <a:gd name="T0" fmla="*/ 2147483647 w 93"/>
                <a:gd name="T1" fmla="*/ 2147483647 h 187"/>
                <a:gd name="T2" fmla="*/ 2147483647 w 93"/>
                <a:gd name="T3" fmla="*/ 2147483647 h 187"/>
                <a:gd name="T4" fmla="*/ 2147483647 w 93"/>
                <a:gd name="T5" fmla="*/ 2147483647 h 187"/>
                <a:gd name="T6" fmla="*/ 2147483647 w 93"/>
                <a:gd name="T7" fmla="*/ 2147483647 h 187"/>
                <a:gd name="T8" fmla="*/ 2147483647 w 93"/>
                <a:gd name="T9" fmla="*/ 2147483647 h 187"/>
                <a:gd name="T10" fmla="*/ 2147483647 w 93"/>
                <a:gd name="T11" fmla="*/ 2147483647 h 187"/>
                <a:gd name="T12" fmla="*/ 2147483647 w 93"/>
                <a:gd name="T13" fmla="*/ 2147483647 h 187"/>
                <a:gd name="T14" fmla="*/ 2147483647 w 93"/>
                <a:gd name="T15" fmla="*/ 2147483647 h 187"/>
                <a:gd name="T16" fmla="*/ 0 w 93"/>
                <a:gd name="T17" fmla="*/ 2147483647 h 187"/>
                <a:gd name="T18" fmla="*/ 0 w 93"/>
                <a:gd name="T19" fmla="*/ 2147483647 h 187"/>
                <a:gd name="T20" fmla="*/ 2147483647 w 93"/>
                <a:gd name="T21" fmla="*/ 2147483647 h 187"/>
                <a:gd name="T22" fmla="*/ 2147483647 w 93"/>
                <a:gd name="T23" fmla="*/ 0 h 187"/>
                <a:gd name="T24" fmla="*/ 2147483647 w 93"/>
                <a:gd name="T25" fmla="*/ 0 h 187"/>
                <a:gd name="T26" fmla="*/ 2147483647 w 93"/>
                <a:gd name="T27" fmla="*/ 2147483647 h 187"/>
                <a:gd name="T28" fmla="*/ 2147483647 w 93"/>
                <a:gd name="T29" fmla="*/ 2147483647 h 187"/>
                <a:gd name="T30" fmla="*/ 2147483647 w 93"/>
                <a:gd name="T31" fmla="*/ 2147483647 h 187"/>
                <a:gd name="T32" fmla="*/ 2147483647 w 93"/>
                <a:gd name="T33" fmla="*/ 2147483647 h 18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3" h="187">
                  <a:moveTo>
                    <a:pt x="50" y="49"/>
                  </a:moveTo>
                  <a:cubicBezTo>
                    <a:pt x="50" y="142"/>
                    <a:pt x="50" y="142"/>
                    <a:pt x="50" y="142"/>
                  </a:cubicBezTo>
                  <a:cubicBezTo>
                    <a:pt x="50" y="165"/>
                    <a:pt x="59" y="172"/>
                    <a:pt x="70" y="172"/>
                  </a:cubicBezTo>
                  <a:cubicBezTo>
                    <a:pt x="77" y="172"/>
                    <a:pt x="84" y="171"/>
                    <a:pt x="91" y="168"/>
                  </a:cubicBezTo>
                  <a:cubicBezTo>
                    <a:pt x="93" y="174"/>
                    <a:pt x="93" y="174"/>
                    <a:pt x="93" y="174"/>
                  </a:cubicBezTo>
                  <a:cubicBezTo>
                    <a:pt x="84" y="180"/>
                    <a:pt x="70" y="187"/>
                    <a:pt x="55" y="187"/>
                  </a:cubicBezTo>
                  <a:cubicBezTo>
                    <a:pt x="44" y="187"/>
                    <a:pt x="22" y="184"/>
                    <a:pt x="22" y="153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8" y="49"/>
                    <a:pt x="88" y="49"/>
                    <a:pt x="88" y="49"/>
                  </a:cubicBezTo>
                  <a:lnTo>
                    <a:pt x="50" y="49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38" name="Freeform 366"/>
            <p:cNvSpPr>
              <a:spLocks/>
            </p:cNvSpPr>
            <p:nvPr userDrawn="1"/>
          </p:nvSpPr>
          <p:spPr bwMode="gray">
            <a:xfrm>
              <a:off x="4173" y="1837"/>
              <a:ext cx="425" cy="508"/>
            </a:xfrm>
            <a:custGeom>
              <a:avLst/>
              <a:gdLst>
                <a:gd name="T0" fmla="*/ 2147483647 w 180"/>
                <a:gd name="T1" fmla="*/ 2147483647 h 215"/>
                <a:gd name="T2" fmla="*/ 2147483647 w 180"/>
                <a:gd name="T3" fmla="*/ 2147483647 h 215"/>
                <a:gd name="T4" fmla="*/ 2147483647 w 180"/>
                <a:gd name="T5" fmla="*/ 1681338417 h 215"/>
                <a:gd name="T6" fmla="*/ 2147483647 w 180"/>
                <a:gd name="T7" fmla="*/ 2147483647 h 215"/>
                <a:gd name="T8" fmla="*/ 2147483647 w 180"/>
                <a:gd name="T9" fmla="*/ 2147483647 h 215"/>
                <a:gd name="T10" fmla="*/ 2147483647 w 180"/>
                <a:gd name="T11" fmla="*/ 2147483647 h 215"/>
                <a:gd name="T12" fmla="*/ 2147483647 w 180"/>
                <a:gd name="T13" fmla="*/ 2147483647 h 215"/>
                <a:gd name="T14" fmla="*/ 2147483647 w 180"/>
                <a:gd name="T15" fmla="*/ 2147483647 h 215"/>
                <a:gd name="T16" fmla="*/ 2147483647 w 180"/>
                <a:gd name="T17" fmla="*/ 2147483647 h 215"/>
                <a:gd name="T18" fmla="*/ 2147483647 w 180"/>
                <a:gd name="T19" fmla="*/ 2147483647 h 215"/>
                <a:gd name="T20" fmla="*/ 0 w 180"/>
                <a:gd name="T21" fmla="*/ 2147483647 h 215"/>
                <a:gd name="T22" fmla="*/ 2147483647 w 180"/>
                <a:gd name="T23" fmla="*/ 2147483647 h 215"/>
                <a:gd name="T24" fmla="*/ 2147483647 w 180"/>
                <a:gd name="T25" fmla="*/ 0 h 215"/>
                <a:gd name="T26" fmla="*/ 2147483647 w 180"/>
                <a:gd name="T27" fmla="*/ 1789996741 h 215"/>
                <a:gd name="T28" fmla="*/ 2147483647 w 180"/>
                <a:gd name="T29" fmla="*/ 2147483647 h 2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80" h="215">
                  <a:moveTo>
                    <a:pt x="175" y="58"/>
                  </a:moveTo>
                  <a:cubicBezTo>
                    <a:pt x="166" y="58"/>
                    <a:pt x="166" y="58"/>
                    <a:pt x="166" y="58"/>
                  </a:cubicBezTo>
                  <a:cubicBezTo>
                    <a:pt x="160" y="23"/>
                    <a:pt x="139" y="10"/>
                    <a:pt x="109" y="10"/>
                  </a:cubicBezTo>
                  <a:cubicBezTo>
                    <a:pt x="53" y="10"/>
                    <a:pt x="34" y="59"/>
                    <a:pt x="34" y="108"/>
                  </a:cubicBezTo>
                  <a:cubicBezTo>
                    <a:pt x="34" y="144"/>
                    <a:pt x="47" y="205"/>
                    <a:pt x="108" y="205"/>
                  </a:cubicBezTo>
                  <a:cubicBezTo>
                    <a:pt x="147" y="205"/>
                    <a:pt x="162" y="182"/>
                    <a:pt x="171" y="151"/>
                  </a:cubicBezTo>
                  <a:cubicBezTo>
                    <a:pt x="180" y="151"/>
                    <a:pt x="180" y="151"/>
                    <a:pt x="180" y="151"/>
                  </a:cubicBezTo>
                  <a:cubicBezTo>
                    <a:pt x="175" y="201"/>
                    <a:pt x="175" y="201"/>
                    <a:pt x="175" y="201"/>
                  </a:cubicBezTo>
                  <a:cubicBezTo>
                    <a:pt x="161" y="209"/>
                    <a:pt x="134" y="215"/>
                    <a:pt x="110" y="215"/>
                  </a:cubicBezTo>
                  <a:cubicBezTo>
                    <a:pt x="76" y="215"/>
                    <a:pt x="47" y="208"/>
                    <a:pt x="29" y="190"/>
                  </a:cubicBezTo>
                  <a:cubicBezTo>
                    <a:pt x="11" y="172"/>
                    <a:pt x="0" y="144"/>
                    <a:pt x="0" y="109"/>
                  </a:cubicBezTo>
                  <a:cubicBezTo>
                    <a:pt x="0" y="75"/>
                    <a:pt x="11" y="50"/>
                    <a:pt x="28" y="31"/>
                  </a:cubicBezTo>
                  <a:cubicBezTo>
                    <a:pt x="45" y="11"/>
                    <a:pt x="75" y="0"/>
                    <a:pt x="112" y="0"/>
                  </a:cubicBezTo>
                  <a:cubicBezTo>
                    <a:pt x="139" y="0"/>
                    <a:pt x="161" y="5"/>
                    <a:pt x="175" y="11"/>
                  </a:cubicBezTo>
                  <a:lnTo>
                    <a:pt x="175" y="58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39" name="Freeform 367"/>
            <p:cNvSpPr>
              <a:spLocks/>
            </p:cNvSpPr>
            <p:nvPr userDrawn="1"/>
          </p:nvSpPr>
          <p:spPr bwMode="gray">
            <a:xfrm>
              <a:off x="4988" y="1981"/>
              <a:ext cx="246" cy="354"/>
            </a:xfrm>
            <a:custGeom>
              <a:avLst/>
              <a:gdLst>
                <a:gd name="T0" fmla="*/ 2147483647 w 104"/>
                <a:gd name="T1" fmla="*/ 2147483647 h 150"/>
                <a:gd name="T2" fmla="*/ 2147483647 w 104"/>
                <a:gd name="T3" fmla="*/ 2147483647 h 150"/>
                <a:gd name="T4" fmla="*/ 2147483647 w 104"/>
                <a:gd name="T5" fmla="*/ 2147483647 h 150"/>
                <a:gd name="T6" fmla="*/ 2147483647 w 104"/>
                <a:gd name="T7" fmla="*/ 2147483647 h 150"/>
                <a:gd name="T8" fmla="*/ 2147483647 w 104"/>
                <a:gd name="T9" fmla="*/ 2147483647 h 150"/>
                <a:gd name="T10" fmla="*/ 2147483647 w 104"/>
                <a:gd name="T11" fmla="*/ 2147483647 h 150"/>
                <a:gd name="T12" fmla="*/ 2147483647 w 104"/>
                <a:gd name="T13" fmla="*/ 2147483647 h 150"/>
                <a:gd name="T14" fmla="*/ 2147483647 w 104"/>
                <a:gd name="T15" fmla="*/ 2147483647 h 150"/>
                <a:gd name="T16" fmla="*/ 2147483647 w 104"/>
                <a:gd name="T17" fmla="*/ 0 h 150"/>
                <a:gd name="T18" fmla="*/ 2147483647 w 104"/>
                <a:gd name="T19" fmla="*/ 2147483647 h 150"/>
                <a:gd name="T20" fmla="*/ 2147483647 w 104"/>
                <a:gd name="T21" fmla="*/ 0 h 150"/>
                <a:gd name="T22" fmla="*/ 0 w 104"/>
                <a:gd name="T23" fmla="*/ 1145314509 h 150"/>
                <a:gd name="T24" fmla="*/ 0 w 104"/>
                <a:gd name="T25" fmla="*/ 2147483647 h 150"/>
                <a:gd name="T26" fmla="*/ 1869707377 w 104"/>
                <a:gd name="T27" fmla="*/ 2147483647 h 150"/>
                <a:gd name="T28" fmla="*/ 2147483647 w 104"/>
                <a:gd name="T29" fmla="*/ 2147483647 h 1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4" h="150">
                  <a:moveTo>
                    <a:pt x="21" y="30"/>
                  </a:moveTo>
                  <a:cubicBezTo>
                    <a:pt x="21" y="150"/>
                    <a:pt x="21" y="150"/>
                    <a:pt x="21" y="150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31"/>
                    <a:pt x="59" y="23"/>
                    <a:pt x="66" y="23"/>
                  </a:cubicBezTo>
                  <a:cubicBezTo>
                    <a:pt x="71" y="23"/>
                    <a:pt x="76" y="25"/>
                    <a:pt x="84" y="30"/>
                  </a:cubicBezTo>
                  <a:cubicBezTo>
                    <a:pt x="86" y="31"/>
                    <a:pt x="89" y="31"/>
                    <a:pt x="90" y="31"/>
                  </a:cubicBezTo>
                  <a:cubicBezTo>
                    <a:pt x="97" y="31"/>
                    <a:pt x="104" y="24"/>
                    <a:pt x="104" y="15"/>
                  </a:cubicBezTo>
                  <a:cubicBezTo>
                    <a:pt x="104" y="8"/>
                    <a:pt x="100" y="0"/>
                    <a:pt x="88" y="0"/>
                  </a:cubicBezTo>
                  <a:cubicBezTo>
                    <a:pt x="77" y="0"/>
                    <a:pt x="68" y="7"/>
                    <a:pt x="49" y="2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9" y="18"/>
                    <a:pt x="21" y="19"/>
                    <a:pt x="21" y="30"/>
                  </a:cubicBez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40" name="Freeform 368"/>
            <p:cNvSpPr>
              <a:spLocks/>
            </p:cNvSpPr>
            <p:nvPr userDrawn="1"/>
          </p:nvSpPr>
          <p:spPr bwMode="gray">
            <a:xfrm>
              <a:off x="3762" y="1811"/>
              <a:ext cx="348" cy="524"/>
            </a:xfrm>
            <a:custGeom>
              <a:avLst/>
              <a:gdLst>
                <a:gd name="T0" fmla="*/ 2147483647 w 147"/>
                <a:gd name="T1" fmla="*/ 2147483647 h 222"/>
                <a:gd name="T2" fmla="*/ 2147483647 w 147"/>
                <a:gd name="T3" fmla="*/ 2147483647 h 222"/>
                <a:gd name="T4" fmla="*/ 2147483647 w 147"/>
                <a:gd name="T5" fmla="*/ 2147483647 h 222"/>
                <a:gd name="T6" fmla="*/ 2147483647 w 147"/>
                <a:gd name="T7" fmla="*/ 2147483647 h 222"/>
                <a:gd name="T8" fmla="*/ 2147483647 w 147"/>
                <a:gd name="T9" fmla="*/ 2147483647 h 222"/>
                <a:gd name="T10" fmla="*/ 2147483647 w 147"/>
                <a:gd name="T11" fmla="*/ 2147483647 h 222"/>
                <a:gd name="T12" fmla="*/ 2147483647 w 147"/>
                <a:gd name="T13" fmla="*/ 2147483647 h 222"/>
                <a:gd name="T14" fmla="*/ 2147483647 w 147"/>
                <a:gd name="T15" fmla="*/ 2147483647 h 222"/>
                <a:gd name="T16" fmla="*/ 2147483647 w 147"/>
                <a:gd name="T17" fmla="*/ 2147483647 h 222"/>
                <a:gd name="T18" fmla="*/ 2147483647 w 147"/>
                <a:gd name="T19" fmla="*/ 2147483647 h 222"/>
                <a:gd name="T20" fmla="*/ 2147483647 w 147"/>
                <a:gd name="T21" fmla="*/ 2147483647 h 222"/>
                <a:gd name="T22" fmla="*/ 2147483647 w 147"/>
                <a:gd name="T23" fmla="*/ 2147483647 h 222"/>
                <a:gd name="T24" fmla="*/ 2147483647 w 147"/>
                <a:gd name="T25" fmla="*/ 341725059 h 222"/>
                <a:gd name="T26" fmla="*/ 2147483647 w 147"/>
                <a:gd name="T27" fmla="*/ 0 h 222"/>
                <a:gd name="T28" fmla="*/ 0 w 147"/>
                <a:gd name="T29" fmla="*/ 1293052750 h 222"/>
                <a:gd name="T30" fmla="*/ 0 w 147"/>
                <a:gd name="T31" fmla="*/ 2147483647 h 222"/>
                <a:gd name="T32" fmla="*/ 1898841681 w 147"/>
                <a:gd name="T33" fmla="*/ 2147483647 h 222"/>
                <a:gd name="T34" fmla="*/ 2147483647 w 147"/>
                <a:gd name="T35" fmla="*/ 2147483647 h 2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47" h="222">
                  <a:moveTo>
                    <a:pt x="21" y="30"/>
                  </a:moveTo>
                  <a:cubicBezTo>
                    <a:pt x="21" y="222"/>
                    <a:pt x="21" y="222"/>
                    <a:pt x="21" y="222"/>
                  </a:cubicBezTo>
                  <a:cubicBezTo>
                    <a:pt x="49" y="222"/>
                    <a:pt x="49" y="222"/>
                    <a:pt x="49" y="22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18"/>
                    <a:pt x="49" y="114"/>
                    <a:pt x="52" y="110"/>
                  </a:cubicBezTo>
                  <a:cubicBezTo>
                    <a:pt x="58" y="98"/>
                    <a:pt x="72" y="88"/>
                    <a:pt x="88" y="88"/>
                  </a:cubicBezTo>
                  <a:cubicBezTo>
                    <a:pt x="108" y="88"/>
                    <a:pt x="119" y="99"/>
                    <a:pt x="119" y="125"/>
                  </a:cubicBezTo>
                  <a:cubicBezTo>
                    <a:pt x="119" y="222"/>
                    <a:pt x="119" y="222"/>
                    <a:pt x="119" y="222"/>
                  </a:cubicBezTo>
                  <a:cubicBezTo>
                    <a:pt x="147" y="222"/>
                    <a:pt x="147" y="222"/>
                    <a:pt x="147" y="222"/>
                  </a:cubicBezTo>
                  <a:cubicBezTo>
                    <a:pt x="147" y="119"/>
                    <a:pt x="147" y="119"/>
                    <a:pt x="147" y="119"/>
                  </a:cubicBezTo>
                  <a:cubicBezTo>
                    <a:pt x="147" y="89"/>
                    <a:pt x="131" y="72"/>
                    <a:pt x="103" y="72"/>
                  </a:cubicBezTo>
                  <a:cubicBezTo>
                    <a:pt x="81" y="72"/>
                    <a:pt x="68" y="82"/>
                    <a:pt x="49" y="9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9" y="18"/>
                    <a:pt x="21" y="19"/>
                    <a:pt x="21" y="30"/>
                  </a:cubicBez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41" name="Freeform 369"/>
            <p:cNvSpPr>
              <a:spLocks/>
            </p:cNvSpPr>
            <p:nvPr userDrawn="1"/>
          </p:nvSpPr>
          <p:spPr bwMode="gray">
            <a:xfrm>
              <a:off x="3349" y="1811"/>
              <a:ext cx="116" cy="524"/>
            </a:xfrm>
            <a:custGeom>
              <a:avLst/>
              <a:gdLst>
                <a:gd name="T0" fmla="*/ 2147483647 w 49"/>
                <a:gd name="T1" fmla="*/ 2147483647 h 222"/>
                <a:gd name="T2" fmla="*/ 2147483647 w 49"/>
                <a:gd name="T3" fmla="*/ 2147483647 h 222"/>
                <a:gd name="T4" fmla="*/ 2147483647 w 49"/>
                <a:gd name="T5" fmla="*/ 2147483647 h 222"/>
                <a:gd name="T6" fmla="*/ 2147483647 w 49"/>
                <a:gd name="T7" fmla="*/ 341725059 h 222"/>
                <a:gd name="T8" fmla="*/ 2147483647 w 49"/>
                <a:gd name="T9" fmla="*/ 0 h 222"/>
                <a:gd name="T10" fmla="*/ 0 w 49"/>
                <a:gd name="T11" fmla="*/ 1293052750 h 222"/>
                <a:gd name="T12" fmla="*/ 0 w 49"/>
                <a:gd name="T13" fmla="*/ 2147483647 h 222"/>
                <a:gd name="T14" fmla="*/ 2013401688 w 49"/>
                <a:gd name="T15" fmla="*/ 2147483647 h 222"/>
                <a:gd name="T16" fmla="*/ 2147483647 w 49"/>
                <a:gd name="T17" fmla="*/ 2147483647 h 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" h="222">
                  <a:moveTo>
                    <a:pt x="21" y="30"/>
                  </a:moveTo>
                  <a:cubicBezTo>
                    <a:pt x="21" y="222"/>
                    <a:pt x="21" y="222"/>
                    <a:pt x="21" y="222"/>
                  </a:cubicBezTo>
                  <a:cubicBezTo>
                    <a:pt x="49" y="222"/>
                    <a:pt x="49" y="222"/>
                    <a:pt x="49" y="22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7"/>
                    <a:pt x="21" y="19"/>
                    <a:pt x="21" y="30"/>
                  </a:cubicBez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42" name="Freeform 370"/>
            <p:cNvSpPr>
              <a:spLocks/>
            </p:cNvSpPr>
            <p:nvPr userDrawn="1"/>
          </p:nvSpPr>
          <p:spPr bwMode="gray">
            <a:xfrm>
              <a:off x="2137" y="1846"/>
              <a:ext cx="449" cy="489"/>
            </a:xfrm>
            <a:custGeom>
              <a:avLst/>
              <a:gdLst>
                <a:gd name="T0" fmla="*/ 2147483647 w 190"/>
                <a:gd name="T1" fmla="*/ 0 h 207"/>
                <a:gd name="T2" fmla="*/ 2147483647 w 190"/>
                <a:gd name="T3" fmla="*/ 0 h 207"/>
                <a:gd name="T4" fmla="*/ 2147483647 w 190"/>
                <a:gd name="T5" fmla="*/ 1464546413 h 207"/>
                <a:gd name="T6" fmla="*/ 2147483647 w 190"/>
                <a:gd name="T7" fmla="*/ 2147483647 h 207"/>
                <a:gd name="T8" fmla="*/ 2147483647 w 190"/>
                <a:gd name="T9" fmla="*/ 2147483647 h 207"/>
                <a:gd name="T10" fmla="*/ 2147483647 w 190"/>
                <a:gd name="T11" fmla="*/ 2147483647 h 207"/>
                <a:gd name="T12" fmla="*/ 2147483647 w 190"/>
                <a:gd name="T13" fmla="*/ 0 h 207"/>
                <a:gd name="T14" fmla="*/ 0 w 190"/>
                <a:gd name="T15" fmla="*/ 0 h 207"/>
                <a:gd name="T16" fmla="*/ 0 w 190"/>
                <a:gd name="T17" fmla="*/ 1464546413 h 207"/>
                <a:gd name="T18" fmla="*/ 2147483647 w 190"/>
                <a:gd name="T19" fmla="*/ 2147483647 h 207"/>
                <a:gd name="T20" fmla="*/ 2147483647 w 190"/>
                <a:gd name="T21" fmla="*/ 2147483647 h 207"/>
                <a:gd name="T22" fmla="*/ 2147483647 w 190"/>
                <a:gd name="T23" fmla="*/ 2147483647 h 207"/>
                <a:gd name="T24" fmla="*/ 2147483647 w 190"/>
                <a:gd name="T25" fmla="*/ 2147483647 h 207"/>
                <a:gd name="T26" fmla="*/ 2147483647 w 190"/>
                <a:gd name="T27" fmla="*/ 2147483647 h 207"/>
                <a:gd name="T28" fmla="*/ 2147483647 w 190"/>
                <a:gd name="T29" fmla="*/ 2147483647 h 207"/>
                <a:gd name="T30" fmla="*/ 2147483647 w 190"/>
                <a:gd name="T31" fmla="*/ 2147483647 h 207"/>
                <a:gd name="T32" fmla="*/ 2147483647 w 190"/>
                <a:gd name="T33" fmla="*/ 0 h 20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0" h="207">
                  <a:moveTo>
                    <a:pt x="190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60" y="11"/>
                    <a:pt x="161" y="11"/>
                    <a:pt x="161" y="28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6" y="11"/>
                    <a:pt x="27" y="11"/>
                    <a:pt x="27" y="28"/>
                  </a:cubicBezTo>
                  <a:cubicBezTo>
                    <a:pt x="27" y="207"/>
                    <a:pt x="27" y="207"/>
                    <a:pt x="27" y="207"/>
                  </a:cubicBezTo>
                  <a:cubicBezTo>
                    <a:pt x="56" y="207"/>
                    <a:pt x="56" y="207"/>
                    <a:pt x="56" y="207"/>
                  </a:cubicBezTo>
                  <a:cubicBezTo>
                    <a:pt x="56" y="105"/>
                    <a:pt x="56" y="105"/>
                    <a:pt x="56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1" y="207"/>
                    <a:pt x="161" y="207"/>
                    <a:pt x="161" y="207"/>
                  </a:cubicBezTo>
                  <a:cubicBezTo>
                    <a:pt x="190" y="207"/>
                    <a:pt x="190" y="207"/>
                    <a:pt x="190" y="207"/>
                  </a:cubicBezTo>
                  <a:lnTo>
                    <a:pt x="190" y="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43" name="Freeform 371"/>
            <p:cNvSpPr>
              <a:spLocks noEditPoints="1"/>
            </p:cNvSpPr>
            <p:nvPr userDrawn="1"/>
          </p:nvSpPr>
          <p:spPr bwMode="gray">
            <a:xfrm>
              <a:off x="2671" y="1981"/>
              <a:ext cx="305" cy="364"/>
            </a:xfrm>
            <a:custGeom>
              <a:avLst/>
              <a:gdLst>
                <a:gd name="T0" fmla="*/ 2147483647 w 129"/>
                <a:gd name="T1" fmla="*/ 2147483647 h 154"/>
                <a:gd name="T2" fmla="*/ 2147483647 w 129"/>
                <a:gd name="T3" fmla="*/ 2147483647 h 154"/>
                <a:gd name="T4" fmla="*/ 2147483647 w 129"/>
                <a:gd name="T5" fmla="*/ 2147483647 h 154"/>
                <a:gd name="T6" fmla="*/ 2147483647 w 129"/>
                <a:gd name="T7" fmla="*/ 2147483647 h 154"/>
                <a:gd name="T8" fmla="*/ 2147483647 w 129"/>
                <a:gd name="T9" fmla="*/ 2147483647 h 154"/>
                <a:gd name="T10" fmla="*/ 2147483647 w 129"/>
                <a:gd name="T11" fmla="*/ 2147483647 h 154"/>
                <a:gd name="T12" fmla="*/ 0 w 129"/>
                <a:gd name="T13" fmla="*/ 2147483647 h 154"/>
                <a:gd name="T14" fmla="*/ 2147483647 w 129"/>
                <a:gd name="T15" fmla="*/ 0 h 154"/>
                <a:gd name="T16" fmla="*/ 2147483647 w 129"/>
                <a:gd name="T17" fmla="*/ 2147483647 h 154"/>
                <a:gd name="T18" fmla="*/ 2147483647 w 129"/>
                <a:gd name="T19" fmla="*/ 2147483647 h 154"/>
                <a:gd name="T20" fmla="*/ 2147483647 w 129"/>
                <a:gd name="T21" fmla="*/ 2147483647 h 154"/>
                <a:gd name="T22" fmla="*/ 2147483647 w 129"/>
                <a:gd name="T23" fmla="*/ 1691249756 h 154"/>
                <a:gd name="T24" fmla="*/ 2147483647 w 129"/>
                <a:gd name="T25" fmla="*/ 2147483647 h 154"/>
                <a:gd name="T26" fmla="*/ 2147483647 w 129"/>
                <a:gd name="T27" fmla="*/ 2147483647 h 154"/>
                <a:gd name="T28" fmla="*/ 2147483647 w 129"/>
                <a:gd name="T29" fmla="*/ 2147483647 h 15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" h="154">
                  <a:moveTo>
                    <a:pt x="117" y="71"/>
                  </a:moveTo>
                  <a:cubicBezTo>
                    <a:pt x="31" y="71"/>
                    <a:pt x="31" y="71"/>
                    <a:pt x="31" y="71"/>
                  </a:cubicBezTo>
                  <a:cubicBezTo>
                    <a:pt x="30" y="102"/>
                    <a:pt x="38" y="138"/>
                    <a:pt x="75" y="138"/>
                  </a:cubicBezTo>
                  <a:cubicBezTo>
                    <a:pt x="94" y="138"/>
                    <a:pt x="105" y="128"/>
                    <a:pt x="113" y="115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14" y="139"/>
                    <a:pt x="97" y="153"/>
                    <a:pt x="69" y="153"/>
                  </a:cubicBezTo>
                  <a:cubicBezTo>
                    <a:pt x="20" y="154"/>
                    <a:pt x="0" y="125"/>
                    <a:pt x="0" y="78"/>
                  </a:cubicBezTo>
                  <a:cubicBezTo>
                    <a:pt x="0" y="33"/>
                    <a:pt x="22" y="0"/>
                    <a:pt x="68" y="0"/>
                  </a:cubicBezTo>
                  <a:cubicBezTo>
                    <a:pt x="123" y="0"/>
                    <a:pt x="129" y="42"/>
                    <a:pt x="129" y="60"/>
                  </a:cubicBezTo>
                  <a:cubicBezTo>
                    <a:pt x="129" y="70"/>
                    <a:pt x="123" y="71"/>
                    <a:pt x="117" y="71"/>
                  </a:cubicBezTo>
                  <a:close/>
                  <a:moveTo>
                    <a:pt x="31" y="60"/>
                  </a:moveTo>
                  <a:cubicBezTo>
                    <a:pt x="31" y="48"/>
                    <a:pt x="36" y="10"/>
                    <a:pt x="67" y="10"/>
                  </a:cubicBezTo>
                  <a:cubicBezTo>
                    <a:pt x="94" y="10"/>
                    <a:pt x="98" y="39"/>
                    <a:pt x="98" y="50"/>
                  </a:cubicBezTo>
                  <a:cubicBezTo>
                    <a:pt x="98" y="56"/>
                    <a:pt x="96" y="60"/>
                    <a:pt x="87" y="60"/>
                  </a:cubicBezTo>
                  <a:lnTo>
                    <a:pt x="31" y="6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44" name="Freeform 372"/>
            <p:cNvSpPr>
              <a:spLocks noEditPoints="1"/>
            </p:cNvSpPr>
            <p:nvPr userDrawn="1"/>
          </p:nvSpPr>
          <p:spPr bwMode="gray">
            <a:xfrm>
              <a:off x="5236" y="1981"/>
              <a:ext cx="305" cy="364"/>
            </a:xfrm>
            <a:custGeom>
              <a:avLst/>
              <a:gdLst>
                <a:gd name="T0" fmla="*/ 2147483647 w 129"/>
                <a:gd name="T1" fmla="*/ 2147483647 h 154"/>
                <a:gd name="T2" fmla="*/ 2147483647 w 129"/>
                <a:gd name="T3" fmla="*/ 2147483647 h 154"/>
                <a:gd name="T4" fmla="*/ 2147483647 w 129"/>
                <a:gd name="T5" fmla="*/ 2147483647 h 154"/>
                <a:gd name="T6" fmla="*/ 2147483647 w 129"/>
                <a:gd name="T7" fmla="*/ 2147483647 h 154"/>
                <a:gd name="T8" fmla="*/ 2147483647 w 129"/>
                <a:gd name="T9" fmla="*/ 2147483647 h 154"/>
                <a:gd name="T10" fmla="*/ 2147483647 w 129"/>
                <a:gd name="T11" fmla="*/ 2147483647 h 154"/>
                <a:gd name="T12" fmla="*/ 0 w 129"/>
                <a:gd name="T13" fmla="*/ 2147483647 h 154"/>
                <a:gd name="T14" fmla="*/ 2147483647 w 129"/>
                <a:gd name="T15" fmla="*/ 0 h 154"/>
                <a:gd name="T16" fmla="*/ 2147483647 w 129"/>
                <a:gd name="T17" fmla="*/ 2147483647 h 154"/>
                <a:gd name="T18" fmla="*/ 2147483647 w 129"/>
                <a:gd name="T19" fmla="*/ 2147483647 h 154"/>
                <a:gd name="T20" fmla="*/ 2147483647 w 129"/>
                <a:gd name="T21" fmla="*/ 2147483647 h 154"/>
                <a:gd name="T22" fmla="*/ 2147483647 w 129"/>
                <a:gd name="T23" fmla="*/ 1691249756 h 154"/>
                <a:gd name="T24" fmla="*/ 2147483647 w 129"/>
                <a:gd name="T25" fmla="*/ 2147483647 h 154"/>
                <a:gd name="T26" fmla="*/ 2147483647 w 129"/>
                <a:gd name="T27" fmla="*/ 2147483647 h 154"/>
                <a:gd name="T28" fmla="*/ 2147483647 w 129"/>
                <a:gd name="T29" fmla="*/ 2147483647 h 15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" h="154">
                  <a:moveTo>
                    <a:pt x="117" y="71"/>
                  </a:moveTo>
                  <a:cubicBezTo>
                    <a:pt x="31" y="71"/>
                    <a:pt x="31" y="71"/>
                    <a:pt x="31" y="71"/>
                  </a:cubicBezTo>
                  <a:cubicBezTo>
                    <a:pt x="31" y="102"/>
                    <a:pt x="38" y="138"/>
                    <a:pt x="75" y="138"/>
                  </a:cubicBezTo>
                  <a:cubicBezTo>
                    <a:pt x="95" y="138"/>
                    <a:pt x="106" y="128"/>
                    <a:pt x="114" y="115"/>
                  </a:cubicBezTo>
                  <a:cubicBezTo>
                    <a:pt x="124" y="120"/>
                    <a:pt x="124" y="120"/>
                    <a:pt x="124" y="120"/>
                  </a:cubicBezTo>
                  <a:cubicBezTo>
                    <a:pt x="115" y="139"/>
                    <a:pt x="98" y="153"/>
                    <a:pt x="69" y="153"/>
                  </a:cubicBezTo>
                  <a:cubicBezTo>
                    <a:pt x="21" y="154"/>
                    <a:pt x="0" y="125"/>
                    <a:pt x="0" y="78"/>
                  </a:cubicBezTo>
                  <a:cubicBezTo>
                    <a:pt x="0" y="33"/>
                    <a:pt x="23" y="0"/>
                    <a:pt x="69" y="0"/>
                  </a:cubicBezTo>
                  <a:cubicBezTo>
                    <a:pt x="124" y="0"/>
                    <a:pt x="129" y="42"/>
                    <a:pt x="129" y="60"/>
                  </a:cubicBezTo>
                  <a:cubicBezTo>
                    <a:pt x="129" y="70"/>
                    <a:pt x="124" y="71"/>
                    <a:pt x="117" y="71"/>
                  </a:cubicBezTo>
                  <a:close/>
                  <a:moveTo>
                    <a:pt x="32" y="60"/>
                  </a:moveTo>
                  <a:cubicBezTo>
                    <a:pt x="32" y="48"/>
                    <a:pt x="36" y="10"/>
                    <a:pt x="67" y="10"/>
                  </a:cubicBezTo>
                  <a:cubicBezTo>
                    <a:pt x="95" y="10"/>
                    <a:pt x="98" y="39"/>
                    <a:pt x="98" y="50"/>
                  </a:cubicBezTo>
                  <a:cubicBezTo>
                    <a:pt x="98" y="56"/>
                    <a:pt x="96" y="60"/>
                    <a:pt x="88" y="60"/>
                  </a:cubicBezTo>
                  <a:lnTo>
                    <a:pt x="32" y="6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45" name="Freeform 373"/>
            <p:cNvSpPr>
              <a:spLocks noEditPoints="1"/>
            </p:cNvSpPr>
            <p:nvPr userDrawn="1"/>
          </p:nvSpPr>
          <p:spPr bwMode="gray">
            <a:xfrm>
              <a:off x="3016" y="1981"/>
              <a:ext cx="321" cy="362"/>
            </a:xfrm>
            <a:custGeom>
              <a:avLst/>
              <a:gdLst>
                <a:gd name="T0" fmla="*/ 2147483647 w 136"/>
                <a:gd name="T1" fmla="*/ 2147483647 h 153"/>
                <a:gd name="T2" fmla="*/ 2147483647 w 136"/>
                <a:gd name="T3" fmla="*/ 2147483647 h 153"/>
                <a:gd name="T4" fmla="*/ 2147483647 w 136"/>
                <a:gd name="T5" fmla="*/ 2147483647 h 153"/>
                <a:gd name="T6" fmla="*/ 2147483647 w 136"/>
                <a:gd name="T7" fmla="*/ 2147483647 h 153"/>
                <a:gd name="T8" fmla="*/ 2147483647 w 136"/>
                <a:gd name="T9" fmla="*/ 2147483647 h 153"/>
                <a:gd name="T10" fmla="*/ 2147483647 w 136"/>
                <a:gd name="T11" fmla="*/ 2147483647 h 153"/>
                <a:gd name="T12" fmla="*/ 2147483647 w 136"/>
                <a:gd name="T13" fmla="*/ 2147483647 h 153"/>
                <a:gd name="T14" fmla="*/ 0 w 136"/>
                <a:gd name="T15" fmla="*/ 2147483647 h 153"/>
                <a:gd name="T16" fmla="*/ 2147483647 w 136"/>
                <a:gd name="T17" fmla="*/ 2147483647 h 153"/>
                <a:gd name="T18" fmla="*/ 2147483647 w 136"/>
                <a:gd name="T19" fmla="*/ 2147483647 h 153"/>
                <a:gd name="T20" fmla="*/ 2147483647 w 136"/>
                <a:gd name="T21" fmla="*/ 2147483647 h 153"/>
                <a:gd name="T22" fmla="*/ 2147483647 w 136"/>
                <a:gd name="T23" fmla="*/ 1722665058 h 153"/>
                <a:gd name="T24" fmla="*/ 2147483647 w 136"/>
                <a:gd name="T25" fmla="*/ 2147483647 h 153"/>
                <a:gd name="T26" fmla="*/ 2147483647 w 136"/>
                <a:gd name="T27" fmla="*/ 2147483647 h 153"/>
                <a:gd name="T28" fmla="*/ 806233357 w 136"/>
                <a:gd name="T29" fmla="*/ 2147483647 h 153"/>
                <a:gd name="T30" fmla="*/ 2147483647 w 136"/>
                <a:gd name="T31" fmla="*/ 0 h 153"/>
                <a:gd name="T32" fmla="*/ 2147483647 w 136"/>
                <a:gd name="T33" fmla="*/ 2147483647 h 153"/>
                <a:gd name="T34" fmla="*/ 2147483647 w 136"/>
                <a:gd name="T35" fmla="*/ 2147483647 h 153"/>
                <a:gd name="T36" fmla="*/ 2147483647 w 136"/>
                <a:gd name="T37" fmla="*/ 2147483647 h 153"/>
                <a:gd name="T38" fmla="*/ 2147483647 w 136"/>
                <a:gd name="T39" fmla="*/ 2147483647 h 153"/>
                <a:gd name="T40" fmla="*/ 2147483647 w 136"/>
                <a:gd name="T41" fmla="*/ 2147483647 h 153"/>
                <a:gd name="T42" fmla="*/ 2147483647 w 136"/>
                <a:gd name="T43" fmla="*/ 2147483647 h 153"/>
                <a:gd name="T44" fmla="*/ 2147483647 w 136"/>
                <a:gd name="T45" fmla="*/ 2147483647 h 153"/>
                <a:gd name="T46" fmla="*/ 2147483647 w 136"/>
                <a:gd name="T47" fmla="*/ 2147483647 h 15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6" h="153">
                  <a:moveTo>
                    <a:pt x="115" y="123"/>
                  </a:moveTo>
                  <a:cubicBezTo>
                    <a:pt x="115" y="134"/>
                    <a:pt x="117" y="136"/>
                    <a:pt x="124" y="137"/>
                  </a:cubicBezTo>
                  <a:cubicBezTo>
                    <a:pt x="136" y="138"/>
                    <a:pt x="136" y="138"/>
                    <a:pt x="136" y="138"/>
                  </a:cubicBezTo>
                  <a:cubicBezTo>
                    <a:pt x="136" y="146"/>
                    <a:pt x="136" y="146"/>
                    <a:pt x="136" y="146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78" y="142"/>
                    <a:pt x="62" y="153"/>
                    <a:pt x="43" y="153"/>
                  </a:cubicBezTo>
                  <a:cubicBezTo>
                    <a:pt x="15" y="153"/>
                    <a:pt x="0" y="133"/>
                    <a:pt x="0" y="111"/>
                  </a:cubicBezTo>
                  <a:cubicBezTo>
                    <a:pt x="0" y="97"/>
                    <a:pt x="6" y="82"/>
                    <a:pt x="28" y="75"/>
                  </a:cubicBezTo>
                  <a:cubicBezTo>
                    <a:pt x="51" y="68"/>
                    <a:pt x="80" y="60"/>
                    <a:pt x="88" y="53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16"/>
                    <a:pt x="74" y="10"/>
                    <a:pt x="63" y="10"/>
                  </a:cubicBezTo>
                  <a:cubicBezTo>
                    <a:pt x="51" y="10"/>
                    <a:pt x="38" y="17"/>
                    <a:pt x="32" y="40"/>
                  </a:cubicBezTo>
                  <a:cubicBezTo>
                    <a:pt x="30" y="45"/>
                    <a:pt x="28" y="48"/>
                    <a:pt x="22" y="48"/>
                  </a:cubicBezTo>
                  <a:cubicBezTo>
                    <a:pt x="17" y="48"/>
                    <a:pt x="5" y="43"/>
                    <a:pt x="5" y="34"/>
                  </a:cubicBezTo>
                  <a:cubicBezTo>
                    <a:pt x="5" y="17"/>
                    <a:pt x="32" y="0"/>
                    <a:pt x="66" y="0"/>
                  </a:cubicBezTo>
                  <a:cubicBezTo>
                    <a:pt x="111" y="0"/>
                    <a:pt x="115" y="22"/>
                    <a:pt x="115" y="40"/>
                  </a:cubicBezTo>
                  <a:lnTo>
                    <a:pt x="115" y="123"/>
                  </a:lnTo>
                  <a:close/>
                  <a:moveTo>
                    <a:pt x="88" y="107"/>
                  </a:moveTo>
                  <a:cubicBezTo>
                    <a:pt x="88" y="131"/>
                    <a:pt x="69" y="138"/>
                    <a:pt x="58" y="138"/>
                  </a:cubicBezTo>
                  <a:cubicBezTo>
                    <a:pt x="39" y="138"/>
                    <a:pt x="30" y="124"/>
                    <a:pt x="30" y="107"/>
                  </a:cubicBezTo>
                  <a:cubicBezTo>
                    <a:pt x="30" y="93"/>
                    <a:pt x="37" y="86"/>
                    <a:pt x="54" y="79"/>
                  </a:cubicBezTo>
                  <a:cubicBezTo>
                    <a:pt x="65" y="75"/>
                    <a:pt x="81" y="69"/>
                    <a:pt x="88" y="65"/>
                  </a:cubicBezTo>
                  <a:lnTo>
                    <a:pt x="88" y="107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  <p:sp>
          <p:nvSpPr>
            <p:cNvPr id="1046" name="Freeform 374"/>
            <p:cNvSpPr>
              <a:spLocks noEditPoints="1"/>
            </p:cNvSpPr>
            <p:nvPr userDrawn="1"/>
          </p:nvSpPr>
          <p:spPr bwMode="gray">
            <a:xfrm>
              <a:off x="4648" y="1981"/>
              <a:ext cx="319" cy="362"/>
            </a:xfrm>
            <a:custGeom>
              <a:avLst/>
              <a:gdLst>
                <a:gd name="T0" fmla="*/ 2147483647 w 135"/>
                <a:gd name="T1" fmla="*/ 2147483647 h 153"/>
                <a:gd name="T2" fmla="*/ 2147483647 w 135"/>
                <a:gd name="T3" fmla="*/ 2147483647 h 153"/>
                <a:gd name="T4" fmla="*/ 2147483647 w 135"/>
                <a:gd name="T5" fmla="*/ 2147483647 h 153"/>
                <a:gd name="T6" fmla="*/ 2147483647 w 135"/>
                <a:gd name="T7" fmla="*/ 2147483647 h 153"/>
                <a:gd name="T8" fmla="*/ 2147483647 w 135"/>
                <a:gd name="T9" fmla="*/ 2147483647 h 153"/>
                <a:gd name="T10" fmla="*/ 2147483647 w 135"/>
                <a:gd name="T11" fmla="*/ 2147483647 h 153"/>
                <a:gd name="T12" fmla="*/ 2147483647 w 135"/>
                <a:gd name="T13" fmla="*/ 2147483647 h 153"/>
                <a:gd name="T14" fmla="*/ 0 w 135"/>
                <a:gd name="T15" fmla="*/ 2147483647 h 153"/>
                <a:gd name="T16" fmla="*/ 2147483647 w 135"/>
                <a:gd name="T17" fmla="*/ 2147483647 h 153"/>
                <a:gd name="T18" fmla="*/ 2147483647 w 135"/>
                <a:gd name="T19" fmla="*/ 2147483647 h 153"/>
                <a:gd name="T20" fmla="*/ 2147483647 w 135"/>
                <a:gd name="T21" fmla="*/ 2147483647 h 153"/>
                <a:gd name="T22" fmla="*/ 2147483647 w 135"/>
                <a:gd name="T23" fmla="*/ 1722665058 h 153"/>
                <a:gd name="T24" fmla="*/ 2147483647 w 135"/>
                <a:gd name="T25" fmla="*/ 2147483647 h 153"/>
                <a:gd name="T26" fmla="*/ 2147483647 w 135"/>
                <a:gd name="T27" fmla="*/ 2147483647 h 153"/>
                <a:gd name="T28" fmla="*/ 824025178 w 135"/>
                <a:gd name="T29" fmla="*/ 2147483647 h 153"/>
                <a:gd name="T30" fmla="*/ 2147483647 w 135"/>
                <a:gd name="T31" fmla="*/ 0 h 153"/>
                <a:gd name="T32" fmla="*/ 2147483647 w 135"/>
                <a:gd name="T33" fmla="*/ 2147483647 h 153"/>
                <a:gd name="T34" fmla="*/ 2147483647 w 135"/>
                <a:gd name="T35" fmla="*/ 2147483647 h 153"/>
                <a:gd name="T36" fmla="*/ 2147483647 w 135"/>
                <a:gd name="T37" fmla="*/ 2147483647 h 153"/>
                <a:gd name="T38" fmla="*/ 2147483647 w 135"/>
                <a:gd name="T39" fmla="*/ 2147483647 h 153"/>
                <a:gd name="T40" fmla="*/ 2147483647 w 135"/>
                <a:gd name="T41" fmla="*/ 2147483647 h 153"/>
                <a:gd name="T42" fmla="*/ 2147483647 w 135"/>
                <a:gd name="T43" fmla="*/ 2147483647 h 153"/>
                <a:gd name="T44" fmla="*/ 2147483647 w 135"/>
                <a:gd name="T45" fmla="*/ 2147483647 h 153"/>
                <a:gd name="T46" fmla="*/ 2147483647 w 135"/>
                <a:gd name="T47" fmla="*/ 2147483647 h 15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5" h="153">
                  <a:moveTo>
                    <a:pt x="115" y="123"/>
                  </a:moveTo>
                  <a:cubicBezTo>
                    <a:pt x="115" y="134"/>
                    <a:pt x="116" y="136"/>
                    <a:pt x="124" y="137"/>
                  </a:cubicBezTo>
                  <a:cubicBezTo>
                    <a:pt x="135" y="138"/>
                    <a:pt x="135" y="138"/>
                    <a:pt x="135" y="138"/>
                  </a:cubicBezTo>
                  <a:cubicBezTo>
                    <a:pt x="135" y="146"/>
                    <a:pt x="135" y="146"/>
                    <a:pt x="135" y="146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78" y="142"/>
                    <a:pt x="61" y="153"/>
                    <a:pt x="43" y="153"/>
                  </a:cubicBezTo>
                  <a:cubicBezTo>
                    <a:pt x="15" y="153"/>
                    <a:pt x="0" y="133"/>
                    <a:pt x="0" y="111"/>
                  </a:cubicBezTo>
                  <a:cubicBezTo>
                    <a:pt x="0" y="97"/>
                    <a:pt x="6" y="82"/>
                    <a:pt x="28" y="75"/>
                  </a:cubicBezTo>
                  <a:cubicBezTo>
                    <a:pt x="51" y="68"/>
                    <a:pt x="80" y="60"/>
                    <a:pt x="88" y="53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16"/>
                    <a:pt x="74" y="10"/>
                    <a:pt x="62" y="10"/>
                  </a:cubicBezTo>
                  <a:cubicBezTo>
                    <a:pt x="50" y="10"/>
                    <a:pt x="38" y="17"/>
                    <a:pt x="32" y="40"/>
                  </a:cubicBezTo>
                  <a:cubicBezTo>
                    <a:pt x="30" y="45"/>
                    <a:pt x="28" y="48"/>
                    <a:pt x="22" y="48"/>
                  </a:cubicBezTo>
                  <a:cubicBezTo>
                    <a:pt x="16" y="48"/>
                    <a:pt x="5" y="43"/>
                    <a:pt x="5" y="34"/>
                  </a:cubicBezTo>
                  <a:cubicBezTo>
                    <a:pt x="5" y="17"/>
                    <a:pt x="32" y="0"/>
                    <a:pt x="66" y="0"/>
                  </a:cubicBezTo>
                  <a:cubicBezTo>
                    <a:pt x="111" y="0"/>
                    <a:pt x="115" y="22"/>
                    <a:pt x="115" y="40"/>
                  </a:cubicBezTo>
                  <a:lnTo>
                    <a:pt x="115" y="123"/>
                  </a:lnTo>
                  <a:close/>
                  <a:moveTo>
                    <a:pt x="88" y="107"/>
                  </a:moveTo>
                  <a:cubicBezTo>
                    <a:pt x="88" y="131"/>
                    <a:pt x="69" y="138"/>
                    <a:pt x="57" y="138"/>
                  </a:cubicBezTo>
                  <a:cubicBezTo>
                    <a:pt x="39" y="138"/>
                    <a:pt x="30" y="124"/>
                    <a:pt x="30" y="107"/>
                  </a:cubicBezTo>
                  <a:cubicBezTo>
                    <a:pt x="30" y="93"/>
                    <a:pt x="37" y="86"/>
                    <a:pt x="53" y="79"/>
                  </a:cubicBezTo>
                  <a:cubicBezTo>
                    <a:pt x="65" y="75"/>
                    <a:pt x="81" y="69"/>
                    <a:pt x="88" y="65"/>
                  </a:cubicBezTo>
                  <a:lnTo>
                    <a:pt x="88" y="107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67676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1575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ts val="300"/>
        </a:spcBef>
        <a:spcAft>
          <a:spcPts val="60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71463" indent="-269875" algn="l" rtl="0" eaLnBrk="0" fontAlgn="base" hangingPunct="0">
        <a:spcBef>
          <a:spcPts val="300"/>
        </a:spcBef>
        <a:spcAft>
          <a:spcPts val="600"/>
        </a:spcAft>
        <a:buClr>
          <a:schemeClr val="accent2"/>
        </a:buClr>
        <a:buSzPct val="110000"/>
        <a:buChar char="•"/>
        <a:defRPr>
          <a:solidFill>
            <a:schemeClr val="tx1"/>
          </a:solidFill>
          <a:latin typeface="+mn-lt"/>
          <a:cs typeface="+mn-cs"/>
        </a:defRPr>
      </a:lvl2pPr>
      <a:lvl3pPr marL="542925" indent="-269875" algn="l" rtl="0" eaLnBrk="0" fontAlgn="base" hangingPunct="0">
        <a:spcBef>
          <a:spcPts val="300"/>
        </a:spcBef>
        <a:spcAft>
          <a:spcPts val="600"/>
        </a:spcAft>
        <a:buClr>
          <a:schemeClr val="accent2"/>
        </a:buClr>
        <a:buSzPct val="110000"/>
        <a:buChar char="•"/>
        <a:defRPr>
          <a:solidFill>
            <a:schemeClr val="tx1"/>
          </a:solidFill>
          <a:latin typeface="+mn-lt"/>
          <a:cs typeface="+mn-cs"/>
        </a:defRPr>
      </a:lvl3pPr>
      <a:lvl4pPr marL="809625" indent="-265113" algn="l" rtl="0" eaLnBrk="0" fontAlgn="base" hangingPunct="0">
        <a:spcBef>
          <a:spcPts val="300"/>
        </a:spcBef>
        <a:spcAft>
          <a:spcPts val="600"/>
        </a:spcAft>
        <a:buClr>
          <a:schemeClr val="accent2"/>
        </a:buClr>
        <a:buSzPct val="110000"/>
        <a:buChar char="•"/>
        <a:defRPr>
          <a:solidFill>
            <a:schemeClr val="tx1"/>
          </a:solidFill>
          <a:latin typeface="+mn-lt"/>
          <a:cs typeface="+mn-cs"/>
        </a:defRPr>
      </a:lvl4pPr>
      <a:lvl5pPr marL="1081088" indent="-269875" algn="l" rtl="0" eaLnBrk="0" fontAlgn="base" hangingPunct="0">
        <a:spcBef>
          <a:spcPts val="300"/>
        </a:spcBef>
        <a:spcAft>
          <a:spcPts val="600"/>
        </a:spcAft>
        <a:buClr>
          <a:schemeClr val="accent2"/>
        </a:buClr>
        <a:buSzPct val="110000"/>
        <a:buChar char="•"/>
        <a:defRPr>
          <a:solidFill>
            <a:schemeClr val="tx1"/>
          </a:solidFill>
          <a:latin typeface="+mn-lt"/>
          <a:cs typeface="+mn-cs"/>
        </a:defRPr>
      </a:lvl5pPr>
      <a:lvl6pPr marL="1538288" indent="-269875" algn="l" rtl="0" fontAlgn="base">
        <a:spcBef>
          <a:spcPts val="300"/>
        </a:spcBef>
        <a:spcAft>
          <a:spcPts val="600"/>
        </a:spcAft>
        <a:buClr>
          <a:schemeClr val="accent2"/>
        </a:buClr>
        <a:buSzPct val="110000"/>
        <a:buChar char="•"/>
        <a:defRPr>
          <a:solidFill>
            <a:schemeClr val="tx1"/>
          </a:solidFill>
          <a:latin typeface="+mn-lt"/>
          <a:cs typeface="+mn-cs"/>
        </a:defRPr>
      </a:lvl6pPr>
      <a:lvl7pPr marL="1995488" indent="-269875" algn="l" rtl="0" fontAlgn="base">
        <a:spcBef>
          <a:spcPts val="300"/>
        </a:spcBef>
        <a:spcAft>
          <a:spcPts val="600"/>
        </a:spcAft>
        <a:buClr>
          <a:schemeClr val="accent2"/>
        </a:buClr>
        <a:buSzPct val="110000"/>
        <a:buChar char="•"/>
        <a:defRPr>
          <a:solidFill>
            <a:schemeClr val="tx1"/>
          </a:solidFill>
          <a:latin typeface="+mn-lt"/>
          <a:cs typeface="+mn-cs"/>
        </a:defRPr>
      </a:lvl7pPr>
      <a:lvl8pPr marL="2452688" indent="-269875" algn="l" rtl="0" fontAlgn="base">
        <a:spcBef>
          <a:spcPts val="300"/>
        </a:spcBef>
        <a:spcAft>
          <a:spcPts val="600"/>
        </a:spcAft>
        <a:buClr>
          <a:schemeClr val="accent2"/>
        </a:buClr>
        <a:buSzPct val="110000"/>
        <a:buChar char="•"/>
        <a:defRPr>
          <a:solidFill>
            <a:schemeClr val="tx1"/>
          </a:solidFill>
          <a:latin typeface="+mn-lt"/>
          <a:cs typeface="+mn-cs"/>
        </a:defRPr>
      </a:lvl8pPr>
      <a:lvl9pPr marL="2909888" indent="-269875" algn="l" rtl="0" fontAlgn="base">
        <a:spcBef>
          <a:spcPts val="300"/>
        </a:spcBef>
        <a:spcAft>
          <a:spcPts val="600"/>
        </a:spcAft>
        <a:buClr>
          <a:schemeClr val="accent2"/>
        </a:buClr>
        <a:buSzPct val="110000"/>
        <a:buChar char="•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ggetto 6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xmlns="" val="249142915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3078" name="Diapositiva think-cell" r:id="rId14" imgW="360" imgH="360" progId="">
              <p:embed/>
            </p:oleObj>
          </a:graphicData>
        </a:graphic>
      </p:graphicFrame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069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ggetto 6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xmlns="" val="49046674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4102" name="Diapositiva think-cell" r:id="rId14" imgW="360" imgH="360" progId="">
              <p:embed/>
            </p:oleObj>
          </a:graphicData>
        </a:graphic>
      </p:graphicFrame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48E4B-17CD-4F4F-B129-31E6ABD82D3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D5984-5F62-4E5B-BD5D-4B404F9933F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42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png"/><Relationship Id="rId11" Type="http://schemas.openxmlformats.org/officeDocument/2006/relationships/image" Target="../media/image17.jpeg"/><Relationship Id="rId5" Type="http://schemas.openxmlformats.org/officeDocument/2006/relationships/image" Target="../media/image8.png"/><Relationship Id="rId10" Type="http://schemas.openxmlformats.org/officeDocument/2006/relationships/image" Target="../media/image16.jpeg"/><Relationship Id="rId4" Type="http://schemas.openxmlformats.org/officeDocument/2006/relationships/image" Target="../media/image7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12.png"/><Relationship Id="rId3" Type="http://schemas.openxmlformats.org/officeDocument/2006/relationships/oleObject" Target="../embeddings/oleObject5.bin"/><Relationship Id="rId7" Type="http://schemas.openxmlformats.org/officeDocument/2006/relationships/image" Target="../media/image20.jpe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png"/><Relationship Id="rId11" Type="http://schemas.openxmlformats.org/officeDocument/2006/relationships/image" Target="../media/image24.png"/><Relationship Id="rId5" Type="http://schemas.openxmlformats.org/officeDocument/2006/relationships/image" Target="../media/image8.png"/><Relationship Id="rId10" Type="http://schemas.openxmlformats.org/officeDocument/2006/relationships/image" Target="../media/image23.jpeg"/><Relationship Id="rId4" Type="http://schemas.openxmlformats.org/officeDocument/2006/relationships/image" Target="../media/image7.png"/><Relationship Id="rId9" Type="http://schemas.openxmlformats.org/officeDocument/2006/relationships/image" Target="../media/image22.jpe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0" y="-1588"/>
            <a:ext cx="9144000" cy="402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Rettangolo 3"/>
          <p:cNvSpPr>
            <a:spLocks noChangeArrowheads="1"/>
          </p:cNvSpPr>
          <p:nvPr/>
        </p:nvSpPr>
        <p:spPr bwMode="auto">
          <a:xfrm>
            <a:off x="3203848" y="4248150"/>
            <a:ext cx="5544615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dirty="0">
                <a:solidFill>
                  <a:srgbClr val="00B050"/>
                </a:solidFill>
              </a:rPr>
              <a:t>BHCM  Progetto salute e lavoro:  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sz="2800" dirty="0" smtClean="0">
                <a:solidFill>
                  <a:srgbClr val="00B050"/>
                </a:solidFill>
              </a:rPr>
              <a:t>WHP - </a:t>
            </a:r>
            <a:r>
              <a:rPr lang="it-IT" sz="2800" b="1" dirty="0" smtClean="0">
                <a:solidFill>
                  <a:srgbClr val="0070C0"/>
                </a:solidFill>
              </a:rPr>
              <a:t>Mostra interattiva 		</a:t>
            </a:r>
            <a:r>
              <a:rPr lang="it-IT" sz="2800" b="1" dirty="0" err="1" smtClean="0">
                <a:solidFill>
                  <a:srgbClr val="0070C0"/>
                </a:solidFill>
              </a:rPr>
              <a:t>Mind</a:t>
            </a:r>
            <a:r>
              <a:rPr lang="it-IT" sz="2800" b="1" dirty="0" smtClean="0">
                <a:solidFill>
                  <a:srgbClr val="0070C0"/>
                </a:solidFill>
              </a:rPr>
              <a:t> </a:t>
            </a:r>
            <a:r>
              <a:rPr lang="it-IT" sz="2800" b="1" dirty="0" err="1" smtClean="0">
                <a:solidFill>
                  <a:srgbClr val="0070C0"/>
                </a:solidFill>
              </a:rPr>
              <a:t>Trik</a:t>
            </a:r>
            <a:r>
              <a:rPr lang="it-IT" sz="2800" b="1" dirty="0" smtClean="0">
                <a:solidFill>
                  <a:srgbClr val="0070C0"/>
                </a:solidFill>
              </a:rPr>
              <a:t> 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it-IT" sz="2000" b="1" dirty="0">
              <a:solidFill>
                <a:srgbClr val="0070C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000" dirty="0" smtClean="0">
                <a:solidFill>
                  <a:srgbClr val="0070C0"/>
                </a:solidFill>
              </a:rPr>
              <a:t>15/12/2015</a:t>
            </a:r>
            <a:endParaRPr lang="it-IT" sz="2000" dirty="0">
              <a:solidFill>
                <a:srgbClr val="0070C0"/>
              </a:solidFill>
            </a:endParaRPr>
          </a:p>
        </p:txBody>
      </p:sp>
      <p:sp>
        <p:nvSpPr>
          <p:cNvPr id="3077" name="CasellaDiTesto 1"/>
          <p:cNvSpPr txBox="1">
            <a:spLocks noChangeArrowheads="1"/>
          </p:cNvSpPr>
          <p:nvPr/>
        </p:nvSpPr>
        <p:spPr bwMode="auto">
          <a:xfrm>
            <a:off x="117475" y="6429375"/>
            <a:ext cx="24876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676767"/>
                </a:solidFill>
              </a:rPr>
              <a:t>SP/PI </a:t>
            </a:r>
            <a:r>
              <a:rPr lang="it-IT" sz="1200" dirty="0" err="1">
                <a:solidFill>
                  <a:srgbClr val="676767"/>
                </a:solidFill>
              </a:rPr>
              <a:t>A.Calzavacca</a:t>
            </a:r>
            <a:endParaRPr lang="it-IT" sz="1200" dirty="0">
              <a:solidFill>
                <a:srgbClr val="676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205965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25" y="13062"/>
            <a:ext cx="9080300" cy="644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300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ggetto 14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4352890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5126" name="Diapositiva think-cell" r:id="rId3" imgW="360" imgH="360" progId="">
              <p:embed/>
            </p:oleObj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1259632" y="2132856"/>
            <a:ext cx="6624736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Quanto sappiamo di salute, buona alimentazione e comportamenti a rischio?</a:t>
            </a:r>
            <a:endParaRPr lang="it-IT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29" y="6093296"/>
            <a:ext cx="24384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5124" y="10111"/>
            <a:ext cx="1010751" cy="97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046675"/>
            <a:ext cx="1096468" cy="7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7" y="764290"/>
            <a:ext cx="3947486" cy="5443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uppo 22"/>
          <p:cNvGrpSpPr/>
          <p:nvPr/>
        </p:nvGrpSpPr>
        <p:grpSpPr>
          <a:xfrm>
            <a:off x="31551" y="116632"/>
            <a:ext cx="1038225" cy="748855"/>
            <a:chOff x="31551" y="116632"/>
            <a:chExt cx="1038225" cy="748855"/>
          </a:xfrm>
        </p:grpSpPr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51" y="116632"/>
              <a:ext cx="1038225" cy="647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38" y="696278"/>
              <a:ext cx="940049" cy="169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77573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ggetto 14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4683345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034" name="Diapositiva think-cell" r:id="rId3" imgW="360" imgH="360" progId="">
              <p:embed/>
            </p:oleObj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29" y="6093296"/>
            <a:ext cx="24384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5124" y="10111"/>
            <a:ext cx="1010751" cy="97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046675"/>
            <a:ext cx="1096468" cy="7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620688"/>
            <a:ext cx="2052228" cy="136815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2852936"/>
            <a:ext cx="3599892" cy="239992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17" y="2996952"/>
            <a:ext cx="2135823" cy="141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39" y="3861048"/>
            <a:ext cx="2271563" cy="1514375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688692"/>
            <a:ext cx="1972798" cy="1315198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170017" y="4509120"/>
            <a:ext cx="2135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CC3399"/>
                </a:solidFill>
              </a:rPr>
              <a:t>Stupefacenti </a:t>
            </a:r>
            <a:endParaRPr lang="it-IT" sz="2800" b="1" dirty="0">
              <a:solidFill>
                <a:srgbClr val="CC3399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987824" y="2204864"/>
            <a:ext cx="3383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latin typeface="Rockwell Extra Bold" panose="02060903040505020403" pitchFamily="18" charset="0"/>
              </a:rPr>
              <a:t>Alimentazione</a:t>
            </a:r>
            <a:endParaRPr lang="it-IT" sz="2800" b="1" dirty="0">
              <a:solidFill>
                <a:srgbClr val="C00000"/>
              </a:solidFill>
              <a:latin typeface="Rockwell Extra Bold" panose="02060903040505020403" pitchFamily="18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20272" y="5445224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Internet</a:t>
            </a:r>
            <a:endParaRPr lang="it-IT" sz="3200" b="1" dirty="0">
              <a:solidFill>
                <a:srgbClr val="00B050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29" y="120770"/>
            <a:ext cx="10366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430"/>
            <a:ext cx="35782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4201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ggetto 14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532323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056" name="Diapositiva think-cell" r:id="rId3" imgW="360" imgH="360" progId="">
              <p:embed/>
            </p:oleObj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29" y="6093296"/>
            <a:ext cx="24384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5124" y="10111"/>
            <a:ext cx="1010751" cy="97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046675"/>
            <a:ext cx="1096468" cy="7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3798" y="3367101"/>
            <a:ext cx="3051449" cy="203429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3609" y="3212976"/>
            <a:ext cx="2106342" cy="140422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789040"/>
            <a:ext cx="1979712" cy="1319808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941513"/>
            <a:ext cx="2052228" cy="136815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08720"/>
            <a:ext cx="2036833" cy="1358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251520" y="530120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Gioco d’azzardo</a:t>
            </a:r>
            <a:endParaRPr lang="it-IT" sz="2400" b="1" dirty="0">
              <a:solidFill>
                <a:srgbClr val="0070C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563888" y="2492896"/>
            <a:ext cx="2466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accent6">
                    <a:lumMod val="75000"/>
                  </a:schemeClr>
                </a:solidFill>
                <a:latin typeface="Rockwell Extra Bold" panose="02060903040505020403" pitchFamily="18" charset="0"/>
              </a:rPr>
              <a:t>Alcol</a:t>
            </a:r>
            <a:endParaRPr lang="it-IT" sz="2400" b="1" dirty="0">
              <a:solidFill>
                <a:schemeClr val="accent6">
                  <a:lumMod val="75000"/>
                </a:schemeClr>
              </a:solidFill>
              <a:latin typeface="Rockwell Extra Bold" panose="02060903040505020403" pitchFamily="18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6633609" y="4869160"/>
            <a:ext cx="2347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C000"/>
                </a:solidFill>
                <a:latin typeface="Rockwell Extra Bold" panose="02060903040505020403" pitchFamily="18" charset="0"/>
              </a:rPr>
              <a:t>False credenze</a:t>
            </a:r>
            <a:endParaRPr lang="it-IT" dirty="0">
              <a:solidFill>
                <a:srgbClr val="FFC000"/>
              </a:solidFill>
              <a:latin typeface="Rockwell Extra Bold" panose="02060903040505020403" pitchFamily="18" charset="0"/>
            </a:endParaRPr>
          </a:p>
        </p:txBody>
      </p:sp>
      <p:grpSp>
        <p:nvGrpSpPr>
          <p:cNvPr id="17" name="Gruppo 16"/>
          <p:cNvGrpSpPr/>
          <p:nvPr/>
        </p:nvGrpSpPr>
        <p:grpSpPr>
          <a:xfrm>
            <a:off x="31551" y="116632"/>
            <a:ext cx="1038225" cy="748855"/>
            <a:chOff x="31551" y="116632"/>
            <a:chExt cx="1038225" cy="748855"/>
          </a:xfrm>
        </p:grpSpPr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51" y="116632"/>
              <a:ext cx="1038225" cy="647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38" y="696278"/>
              <a:ext cx="940049" cy="169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5384" y="191129"/>
            <a:ext cx="35782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8771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ggetto 14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7535460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6147" name="Diapositiva think-cell" r:id="rId3" imgW="360" imgH="360" progId="">
              <p:embed/>
            </p:oleObj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29" y="6093296"/>
            <a:ext cx="24384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5124" y="10111"/>
            <a:ext cx="1010751" cy="97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046675"/>
            <a:ext cx="1096468" cy="71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8257" y="161272"/>
            <a:ext cx="3947486" cy="5443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uppo 22"/>
          <p:cNvGrpSpPr/>
          <p:nvPr/>
        </p:nvGrpSpPr>
        <p:grpSpPr>
          <a:xfrm>
            <a:off x="31551" y="116632"/>
            <a:ext cx="1038225" cy="748855"/>
            <a:chOff x="31551" y="116632"/>
            <a:chExt cx="1038225" cy="748855"/>
          </a:xfrm>
        </p:grpSpPr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51" y="116632"/>
              <a:ext cx="1038225" cy="647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38" y="696278"/>
              <a:ext cx="940049" cy="169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CasellaDiTesto 1"/>
          <p:cNvSpPr txBox="1"/>
          <p:nvPr/>
        </p:nvSpPr>
        <p:spPr>
          <a:xfrm>
            <a:off x="251520" y="1651570"/>
            <a:ext cx="4176464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Grande partecipazione : 80 % dei Colleghi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084168" y="2492896"/>
            <a:ext cx="230425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Rockwell Extra Bold" panose="02060903040505020403" pitchFamily="18" charset="0"/>
              </a:rPr>
              <a:t>Esempi pratici</a:t>
            </a:r>
            <a:endParaRPr lang="it-IT" b="1" dirty="0">
              <a:latin typeface="Rockwell Extra Bold" panose="02060903040505020403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3346674"/>
            <a:ext cx="309634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Informazioni dettagliate</a:t>
            </a:r>
            <a:endParaRPr lang="it-IT" b="1" dirty="0">
              <a:solidFill>
                <a:srgbClr val="C0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5292080" y="3933056"/>
            <a:ext cx="2808312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FF00"/>
                </a:solidFill>
              </a:rPr>
              <a:t>Spunti di riflessione</a:t>
            </a:r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259632" y="2132856"/>
            <a:ext cx="6624736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Quanto sappiamo di salute, buona alimentazione e comportamenti a rischio?</a:t>
            </a:r>
          </a:p>
        </p:txBody>
      </p:sp>
      <p:sp>
        <p:nvSpPr>
          <p:cNvPr id="8" name="Rettangolo 7"/>
          <p:cNvSpPr/>
          <p:nvPr/>
        </p:nvSpPr>
        <p:spPr>
          <a:xfrm>
            <a:off x="910606" y="4767535"/>
            <a:ext cx="7521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Sicuramente un po’ di più</a:t>
            </a:r>
            <a:endParaRPr lang="it-IT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480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16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0" y="-1588"/>
            <a:ext cx="9144000" cy="402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Rettangolo 3"/>
          <p:cNvSpPr>
            <a:spLocks noChangeArrowheads="1"/>
          </p:cNvSpPr>
          <p:nvPr/>
        </p:nvSpPr>
        <p:spPr bwMode="auto">
          <a:xfrm>
            <a:off x="3203848" y="4248150"/>
            <a:ext cx="554461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dirty="0">
                <a:solidFill>
                  <a:srgbClr val="676767"/>
                </a:solidFill>
              </a:rPr>
              <a:t>Grazie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dirty="0">
                <a:solidFill>
                  <a:srgbClr val="676767"/>
                </a:solidFill>
              </a:rPr>
              <a:t> per la vostra attenzione</a:t>
            </a:r>
            <a:endParaRPr lang="it-IT" sz="2000" dirty="0">
              <a:solidFill>
                <a:srgbClr val="676767"/>
              </a:solidFill>
            </a:endParaRPr>
          </a:p>
        </p:txBody>
      </p:sp>
      <p:sp>
        <p:nvSpPr>
          <p:cNvPr id="3077" name="CasellaDiTesto 1"/>
          <p:cNvSpPr txBox="1">
            <a:spLocks noChangeArrowheads="1"/>
          </p:cNvSpPr>
          <p:nvPr/>
        </p:nvSpPr>
        <p:spPr bwMode="auto">
          <a:xfrm>
            <a:off x="117475" y="6429375"/>
            <a:ext cx="24876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676767"/>
                </a:solidFill>
              </a:rPr>
              <a:t>SP/PI </a:t>
            </a:r>
            <a:r>
              <a:rPr lang="it-IT" sz="1200" dirty="0" err="1">
                <a:solidFill>
                  <a:srgbClr val="676767"/>
                </a:solidFill>
              </a:rPr>
              <a:t>A.Calzavacca</a:t>
            </a:r>
            <a:endParaRPr lang="it-IT" sz="1200" dirty="0">
              <a:solidFill>
                <a:srgbClr val="676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602634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heme/theme1.xml><?xml version="1.0" encoding="utf-8"?>
<a:theme xmlns:a="http://schemas.openxmlformats.org/drawingml/2006/main" name="Bayer_Template">
  <a:themeElements>
    <a:clrScheme name="Bayer_Template 1">
      <a:dk1>
        <a:srgbClr val="676767"/>
      </a:dk1>
      <a:lt1>
        <a:srgbClr val="FFFFFF"/>
      </a:lt1>
      <a:dk2>
        <a:srgbClr val="000000"/>
      </a:dk2>
      <a:lt2>
        <a:srgbClr val="BFBFBF"/>
      </a:lt2>
      <a:accent1>
        <a:srgbClr val="0090C5"/>
      </a:accent1>
      <a:accent2>
        <a:srgbClr val="6BC200"/>
      </a:accent2>
      <a:accent3>
        <a:srgbClr val="FFFFFF"/>
      </a:accent3>
      <a:accent4>
        <a:srgbClr val="575757"/>
      </a:accent4>
      <a:accent5>
        <a:srgbClr val="AAC6DF"/>
      </a:accent5>
      <a:accent6>
        <a:srgbClr val="60B000"/>
      </a:accent6>
      <a:hlink>
        <a:srgbClr val="00BABA"/>
      </a:hlink>
      <a:folHlink>
        <a:srgbClr val="818181"/>
      </a:folHlink>
    </a:clrScheme>
    <a:fontScheme name="Bayer_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ayer_Template 1">
        <a:dk1>
          <a:srgbClr val="676767"/>
        </a:dk1>
        <a:lt1>
          <a:srgbClr val="FFFFFF"/>
        </a:lt1>
        <a:dk2>
          <a:srgbClr val="000000"/>
        </a:dk2>
        <a:lt2>
          <a:srgbClr val="BFBFBF"/>
        </a:lt2>
        <a:accent1>
          <a:srgbClr val="0090C5"/>
        </a:accent1>
        <a:accent2>
          <a:srgbClr val="6BC200"/>
        </a:accent2>
        <a:accent3>
          <a:srgbClr val="FFFFFF"/>
        </a:accent3>
        <a:accent4>
          <a:srgbClr val="575757"/>
        </a:accent4>
        <a:accent5>
          <a:srgbClr val="AAC6DF"/>
        </a:accent5>
        <a:accent6>
          <a:srgbClr val="60B000"/>
        </a:accent6>
        <a:hlink>
          <a:srgbClr val="00BABA"/>
        </a:hlink>
        <a:folHlink>
          <a:srgbClr val="81818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74</Words>
  <Application>Microsoft Office PowerPoint</Application>
  <PresentationFormat>Presentazione su schermo (4:3)</PresentationFormat>
  <Paragraphs>23</Paragraphs>
  <Slides>7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3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Bayer_Template</vt:lpstr>
      <vt:lpstr>Tema di Office</vt:lpstr>
      <vt:lpstr>1_Tema di Office</vt:lpstr>
      <vt:lpstr>Diapositiva think-cell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Bayer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Antonio Calzavacca</dc:creator>
  <cp:lastModifiedBy> </cp:lastModifiedBy>
  <cp:revision>4</cp:revision>
  <dcterms:created xsi:type="dcterms:W3CDTF">2015-12-09T13:22:11Z</dcterms:created>
  <dcterms:modified xsi:type="dcterms:W3CDTF">2015-12-10T09:09:28Z</dcterms:modified>
</cp:coreProperties>
</file>